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94" r:id="rId3"/>
    <p:sldId id="308" r:id="rId4"/>
    <p:sldId id="306" r:id="rId5"/>
    <p:sldId id="312" r:id="rId6"/>
    <p:sldId id="304" r:id="rId7"/>
    <p:sldId id="310" r:id="rId8"/>
    <p:sldId id="311" r:id="rId9"/>
  </p:sldIdLst>
  <p:sldSz cx="9144000" cy="5143500" type="screen16x9"/>
  <p:notesSz cx="6858000" cy="9144000"/>
  <p:embeddedFontLst>
    <p:embeddedFont>
      <p:font typeface="Crimson Pro Semi Bold" panose="020B0604020202020204" charset="0"/>
      <p:regular r:id="rId11"/>
      <p:bold r:id="rId12"/>
      <p:italic r:id="rId13"/>
      <p:boldItalic r:id="rId14"/>
    </p:embeddedFont>
    <p:embeddedFont>
      <p:font typeface="Fira Sans" panose="020B0503050000020004" pitchFamily="34" charset="0"/>
      <p:regular r:id="rId15"/>
      <p:bold r:id="rId16"/>
      <p:italic r:id="rId17"/>
      <p:boldItalic r:id="rId18"/>
    </p:embeddedFont>
    <p:embeddedFont>
      <p:font typeface="Fira Sans Medium" panose="020B0603050000020004" pitchFamily="34" charset="0"/>
      <p:regular r:id="rId19"/>
      <p:bold r:id="rId20"/>
      <p:italic r:id="rId21"/>
      <p:boldItalic r:id="rId22"/>
    </p:embeddedFont>
    <p:embeddedFont>
      <p:font typeface="Heebo" pitchFamily="2" charset="-79"/>
      <p:regular r:id="rId23"/>
      <p:bold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87A6"/>
    <a:srgbClr val="606060"/>
    <a:srgbClr val="5AB3B8"/>
    <a:srgbClr val="244568"/>
    <a:srgbClr val="30465E"/>
    <a:srgbClr val="F3A364"/>
    <a:srgbClr val="CECECE"/>
    <a:srgbClr val="426382"/>
    <a:srgbClr val="5C6D85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38"/>
    <p:restoredTop sz="94609"/>
  </p:normalViewPr>
  <p:slideViewPr>
    <p:cSldViewPr snapToGrid="0">
      <p:cViewPr varScale="1">
        <p:scale>
          <a:sx n="107" d="100"/>
          <a:sy n="107" d="100"/>
        </p:scale>
        <p:origin x="1051" y="67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>
          <a:extLst>
            <a:ext uri="{FF2B5EF4-FFF2-40B4-BE49-F238E27FC236}">
              <a16:creationId xmlns:a16="http://schemas.microsoft.com/office/drawing/2014/main" id="{7DF460ED-348E-769A-1746-E23D7CEC0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92a1ad2113_0_589:notes">
            <a:extLst>
              <a:ext uri="{FF2B5EF4-FFF2-40B4-BE49-F238E27FC236}">
                <a16:creationId xmlns:a16="http://schemas.microsoft.com/office/drawing/2014/main" id="{27887268-EBAC-E750-B311-416F58633F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92a1ad2113_0_589:notes">
            <a:extLst>
              <a:ext uri="{FF2B5EF4-FFF2-40B4-BE49-F238E27FC236}">
                <a16:creationId xmlns:a16="http://schemas.microsoft.com/office/drawing/2014/main" id="{043C1B37-2C13-A7D9-B6FD-8C82D97F3C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30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>
          <a:extLst>
            <a:ext uri="{FF2B5EF4-FFF2-40B4-BE49-F238E27FC236}">
              <a16:creationId xmlns:a16="http://schemas.microsoft.com/office/drawing/2014/main" id="{8BDD8EF0-CA53-E5FB-366F-FC2F66AD9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92a1ad2113_0_589:notes">
            <a:extLst>
              <a:ext uri="{FF2B5EF4-FFF2-40B4-BE49-F238E27FC236}">
                <a16:creationId xmlns:a16="http://schemas.microsoft.com/office/drawing/2014/main" id="{A460AB84-8571-283A-EA94-04DAB8D8FB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92a1ad2113_0_589:notes">
            <a:extLst>
              <a:ext uri="{FF2B5EF4-FFF2-40B4-BE49-F238E27FC236}">
                <a16:creationId xmlns:a16="http://schemas.microsoft.com/office/drawing/2014/main" id="{D946B0FF-EB2C-3A5A-2038-761EA81D77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180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>
          <a:extLst>
            <a:ext uri="{FF2B5EF4-FFF2-40B4-BE49-F238E27FC236}">
              <a16:creationId xmlns:a16="http://schemas.microsoft.com/office/drawing/2014/main" id="{A89E165E-13B0-865D-E83B-FDA217F0A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92a1ad2113_0_589:notes">
            <a:extLst>
              <a:ext uri="{FF2B5EF4-FFF2-40B4-BE49-F238E27FC236}">
                <a16:creationId xmlns:a16="http://schemas.microsoft.com/office/drawing/2014/main" id="{FAF60939-E11E-EDAE-1C8E-177F2AAE39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92a1ad2113_0_589:notes">
            <a:extLst>
              <a:ext uri="{FF2B5EF4-FFF2-40B4-BE49-F238E27FC236}">
                <a16:creationId xmlns:a16="http://schemas.microsoft.com/office/drawing/2014/main" id="{F959C54B-1E9E-1CE0-E3D7-AE778BAA33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4053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7F0B3F56-2D30-1A22-B1D1-298FCBF5B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>
            <a:extLst>
              <a:ext uri="{FF2B5EF4-FFF2-40B4-BE49-F238E27FC236}">
                <a16:creationId xmlns:a16="http://schemas.microsoft.com/office/drawing/2014/main" id="{9D624A71-D27B-F1E1-F75D-C36D0B6A7B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>
            <a:extLst>
              <a:ext uri="{FF2B5EF4-FFF2-40B4-BE49-F238E27FC236}">
                <a16:creationId xmlns:a16="http://schemas.microsoft.com/office/drawing/2014/main" id="{80BA1683-F9BD-5553-7E0E-C6508B5EF8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115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2E4641F2-6C54-FA43-9DCA-DDD367967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>
            <a:extLst>
              <a:ext uri="{FF2B5EF4-FFF2-40B4-BE49-F238E27FC236}">
                <a16:creationId xmlns:a16="http://schemas.microsoft.com/office/drawing/2014/main" id="{E8B5421C-F0B0-5EB7-4AF9-EDC7770AFF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>
            <a:extLst>
              <a:ext uri="{FF2B5EF4-FFF2-40B4-BE49-F238E27FC236}">
                <a16:creationId xmlns:a16="http://schemas.microsoft.com/office/drawing/2014/main" id="{1C507A76-29E9-2801-0843-9348B052E9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232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3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6.wdp"/><Relationship Id="rId11" Type="http://schemas.microsoft.com/office/2007/relationships/hdphoto" Target="../media/hdphoto7.wdp"/><Relationship Id="rId5" Type="http://schemas.openxmlformats.org/officeDocument/2006/relationships/image" Target="../media/image13.png"/><Relationship Id="rId10" Type="http://schemas.openxmlformats.org/officeDocument/2006/relationships/image" Target="../media/image11.png"/><Relationship Id="rId4" Type="http://schemas.microsoft.com/office/2007/relationships/hdphoto" Target="../media/hdphoto5.wdp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"/>
          <p:cNvSpPr txBox="1"/>
          <p:nvPr/>
        </p:nvSpPr>
        <p:spPr>
          <a:xfrm>
            <a:off x="320457" y="955883"/>
            <a:ext cx="6309504" cy="1729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4000" b="1" dirty="0">
                <a:latin typeface="Fira Sans" panose="020B0503050000020004" pitchFamily="34" charset="0"/>
              </a:rPr>
              <a:t>Digital Automation of Container Inventory Results</a:t>
            </a:r>
          </a:p>
        </p:txBody>
      </p:sp>
      <p:sp>
        <p:nvSpPr>
          <p:cNvPr id="165" name="Google Shape;165;p13"/>
          <p:cNvSpPr txBox="1"/>
          <p:nvPr/>
        </p:nvSpPr>
        <p:spPr>
          <a:xfrm>
            <a:off x="345624" y="815621"/>
            <a:ext cx="1133180" cy="31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 i="1" dirty="0">
                <a:solidFill>
                  <a:srgbClr val="606060"/>
                </a:solidFill>
                <a:latin typeface="Roboto"/>
                <a:ea typeface="Roboto"/>
                <a:cs typeface="Roboto"/>
                <a:sym typeface="Roboto"/>
              </a:rPr>
              <a:t>USE CASE #7</a:t>
            </a:r>
            <a:endParaRPr lang="en-IN" sz="900" i="1" dirty="0">
              <a:solidFill>
                <a:srgbClr val="606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6" name="Picture 12" descr="BMW M Driving Experience in Sölden | 5-star hotel Das Central">
            <a:extLst>
              <a:ext uri="{FF2B5EF4-FFF2-40B4-BE49-F238E27FC236}">
                <a16:creationId xmlns:a16="http://schemas.microsoft.com/office/drawing/2014/main" id="{5FE62AA6-CCD5-E7BE-6258-E15363AC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2" y="-58723"/>
            <a:ext cx="3517137" cy="529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089294-3897-8D11-34B2-46D5A4B1D2A5}"/>
              </a:ext>
            </a:extLst>
          </p:cNvPr>
          <p:cNvSpPr txBox="1"/>
          <p:nvPr/>
        </p:nvSpPr>
        <p:spPr>
          <a:xfrm>
            <a:off x="345624" y="3053619"/>
            <a:ext cx="1872643" cy="127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Avinash </a:t>
            </a:r>
            <a:r>
              <a:rPr lang="en-IN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Hipparagi</a:t>
            </a:r>
            <a:endParaRPr lang="en-I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Jeelkumar</a:t>
            </a:r>
            <a:r>
              <a:rPr lang="en-IN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IN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Langalia</a:t>
            </a:r>
            <a:endParaRPr lang="en-I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Prakhar Srivastava</a:t>
            </a:r>
          </a:p>
          <a:p>
            <a:pPr>
              <a:lnSpc>
                <a:spcPct val="150000"/>
              </a:lnSpc>
            </a:pPr>
            <a:r>
              <a:rPr lang="en-IN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Rohit Venkatesh</a:t>
            </a:r>
          </a:p>
          <a:p>
            <a:pPr>
              <a:lnSpc>
                <a:spcPct val="150000"/>
              </a:lnSpc>
            </a:pPr>
            <a:r>
              <a:rPr lang="en-IN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Subhiksha Arcot Praburam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4C26E2-D6C9-D134-41BC-881D954B2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65" y="161364"/>
            <a:ext cx="1133180" cy="2594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>
          <a:extLst>
            <a:ext uri="{FF2B5EF4-FFF2-40B4-BE49-F238E27FC236}">
              <a16:creationId xmlns:a16="http://schemas.microsoft.com/office/drawing/2014/main" id="{1953D2C7-9B13-924B-EC81-D40EE848D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4" name="Google Shape;2590;p30">
            <a:extLst>
              <a:ext uri="{FF2B5EF4-FFF2-40B4-BE49-F238E27FC236}">
                <a16:creationId xmlns:a16="http://schemas.microsoft.com/office/drawing/2014/main" id="{E615FCE2-5A94-470E-A8CA-D613D610EEB4}"/>
              </a:ext>
            </a:extLst>
          </p:cNvPr>
          <p:cNvSpPr/>
          <p:nvPr/>
        </p:nvSpPr>
        <p:spPr>
          <a:xfrm>
            <a:off x="1753408" y="2798279"/>
            <a:ext cx="5348199" cy="102365"/>
          </a:xfrm>
          <a:custGeom>
            <a:avLst/>
            <a:gdLst/>
            <a:ahLst/>
            <a:cxnLst/>
            <a:rect l="l" t="t" r="r" b="b"/>
            <a:pathLst>
              <a:path w="248730" h="2218" extrusionOk="0">
                <a:moveTo>
                  <a:pt x="0" y="1"/>
                </a:moveTo>
                <a:lnTo>
                  <a:pt x="0" y="2218"/>
                </a:lnTo>
                <a:lnTo>
                  <a:pt x="248729" y="2218"/>
                </a:lnTo>
                <a:lnTo>
                  <a:pt x="248729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5" name="Google Shape;2593;p30">
            <a:extLst>
              <a:ext uri="{FF2B5EF4-FFF2-40B4-BE49-F238E27FC236}">
                <a16:creationId xmlns:a16="http://schemas.microsoft.com/office/drawing/2014/main" id="{1DE2144A-5AF5-9740-935F-9799909E13E9}"/>
              </a:ext>
            </a:extLst>
          </p:cNvPr>
          <p:cNvSpPr/>
          <p:nvPr/>
        </p:nvSpPr>
        <p:spPr>
          <a:xfrm>
            <a:off x="1686992" y="2750339"/>
            <a:ext cx="189064" cy="189028"/>
          </a:xfrm>
          <a:custGeom>
            <a:avLst/>
            <a:gdLst/>
            <a:ahLst/>
            <a:cxnLst/>
            <a:rect l="l" t="t" r="r" b="b"/>
            <a:pathLst>
              <a:path w="6556" h="6556" extrusionOk="0">
                <a:moveTo>
                  <a:pt x="3294" y="0"/>
                </a:moveTo>
                <a:cubicBezTo>
                  <a:pt x="1489" y="0"/>
                  <a:pt x="0" y="1489"/>
                  <a:pt x="0" y="3294"/>
                </a:cubicBezTo>
                <a:cubicBezTo>
                  <a:pt x="0" y="5099"/>
                  <a:pt x="1489" y="6556"/>
                  <a:pt x="3294" y="6556"/>
                </a:cubicBezTo>
                <a:cubicBezTo>
                  <a:pt x="5099" y="6556"/>
                  <a:pt x="6556" y="5099"/>
                  <a:pt x="6556" y="3294"/>
                </a:cubicBezTo>
                <a:cubicBezTo>
                  <a:pt x="6556" y="1489"/>
                  <a:pt x="5099" y="0"/>
                  <a:pt x="3294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6" name="Google Shape;2594;p30">
            <a:extLst>
              <a:ext uri="{FF2B5EF4-FFF2-40B4-BE49-F238E27FC236}">
                <a16:creationId xmlns:a16="http://schemas.microsoft.com/office/drawing/2014/main" id="{525C6D94-8FF6-B314-5C6C-67438DCE1BEE}"/>
              </a:ext>
            </a:extLst>
          </p:cNvPr>
          <p:cNvSpPr/>
          <p:nvPr/>
        </p:nvSpPr>
        <p:spPr>
          <a:xfrm>
            <a:off x="1697026" y="2769974"/>
            <a:ext cx="168994" cy="150306"/>
          </a:xfrm>
          <a:custGeom>
            <a:avLst/>
            <a:gdLst/>
            <a:ahLst/>
            <a:cxnLst/>
            <a:rect l="l" t="t" r="r" b="b"/>
            <a:pathLst>
              <a:path w="5860" h="5213" extrusionOk="0">
                <a:moveTo>
                  <a:pt x="2957" y="1"/>
                </a:moveTo>
                <a:cubicBezTo>
                  <a:pt x="2680" y="1"/>
                  <a:pt x="2399" y="47"/>
                  <a:pt x="2123" y="143"/>
                </a:cubicBezTo>
                <a:cubicBezTo>
                  <a:pt x="761" y="586"/>
                  <a:pt x="1" y="2043"/>
                  <a:pt x="476" y="3436"/>
                </a:cubicBezTo>
                <a:cubicBezTo>
                  <a:pt x="831" y="4528"/>
                  <a:pt x="1859" y="5213"/>
                  <a:pt x="2954" y="5213"/>
                </a:cubicBezTo>
                <a:cubicBezTo>
                  <a:pt x="3224" y="5213"/>
                  <a:pt x="3499" y="5171"/>
                  <a:pt x="3769" y="5083"/>
                </a:cubicBezTo>
                <a:cubicBezTo>
                  <a:pt x="5131" y="4640"/>
                  <a:pt x="5859" y="3151"/>
                  <a:pt x="5416" y="1790"/>
                </a:cubicBezTo>
                <a:cubicBezTo>
                  <a:pt x="5063" y="704"/>
                  <a:pt x="4045" y="1"/>
                  <a:pt x="2957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7" name="Google Shape;2595;p30">
            <a:extLst>
              <a:ext uri="{FF2B5EF4-FFF2-40B4-BE49-F238E27FC236}">
                <a16:creationId xmlns:a16="http://schemas.microsoft.com/office/drawing/2014/main" id="{337FD951-78B2-B5B8-B47E-237E6F706ED1}"/>
              </a:ext>
            </a:extLst>
          </p:cNvPr>
          <p:cNvSpPr/>
          <p:nvPr/>
        </p:nvSpPr>
        <p:spPr>
          <a:xfrm>
            <a:off x="1701613" y="2796903"/>
            <a:ext cx="153449" cy="123347"/>
          </a:xfrm>
          <a:custGeom>
            <a:avLst/>
            <a:gdLst/>
            <a:ahLst/>
            <a:cxnLst/>
            <a:rect l="l" t="t" r="r" b="b"/>
            <a:pathLst>
              <a:path w="5321" h="4278" extrusionOk="0">
                <a:moveTo>
                  <a:pt x="760" y="1"/>
                </a:moveTo>
                <a:cubicBezTo>
                  <a:pt x="190" y="729"/>
                  <a:pt x="0" y="1711"/>
                  <a:pt x="380" y="2629"/>
                </a:cubicBezTo>
                <a:cubicBezTo>
                  <a:pt x="789" y="3663"/>
                  <a:pt x="1745" y="4277"/>
                  <a:pt x="2778" y="4277"/>
                </a:cubicBezTo>
                <a:cubicBezTo>
                  <a:pt x="3106" y="4277"/>
                  <a:pt x="3441" y="4215"/>
                  <a:pt x="3769" y="4086"/>
                </a:cubicBezTo>
                <a:cubicBezTo>
                  <a:pt x="4560" y="3769"/>
                  <a:pt x="5130" y="3104"/>
                  <a:pt x="5320" y="2312"/>
                </a:cubicBezTo>
                <a:lnTo>
                  <a:pt x="5320" y="2312"/>
                </a:lnTo>
                <a:cubicBezTo>
                  <a:pt x="5035" y="2629"/>
                  <a:pt x="4687" y="2914"/>
                  <a:pt x="4275" y="3072"/>
                </a:cubicBezTo>
                <a:cubicBezTo>
                  <a:pt x="3954" y="3203"/>
                  <a:pt x="3622" y="3264"/>
                  <a:pt x="3295" y="3264"/>
                </a:cubicBezTo>
                <a:cubicBezTo>
                  <a:pt x="2268" y="3264"/>
                  <a:pt x="1295" y="2656"/>
                  <a:pt x="887" y="1647"/>
                </a:cubicBezTo>
                <a:cubicBezTo>
                  <a:pt x="665" y="1109"/>
                  <a:pt x="633" y="539"/>
                  <a:pt x="760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8" name="Group 2807">
            <a:extLst>
              <a:ext uri="{FF2B5EF4-FFF2-40B4-BE49-F238E27FC236}">
                <a16:creationId xmlns:a16="http://schemas.microsoft.com/office/drawing/2014/main" id="{77394563-C900-BAF4-D7CA-13221CEE97E3}"/>
              </a:ext>
            </a:extLst>
          </p:cNvPr>
          <p:cNvGrpSpPr/>
          <p:nvPr/>
        </p:nvGrpSpPr>
        <p:grpSpPr>
          <a:xfrm>
            <a:off x="4713461" y="1397100"/>
            <a:ext cx="1188224" cy="1365117"/>
            <a:chOff x="1034853" y="1287654"/>
            <a:chExt cx="1258752" cy="1446420"/>
          </a:xfrm>
        </p:grpSpPr>
        <p:sp>
          <p:nvSpPr>
            <p:cNvPr id="2855" name="Google Shape;2596;p30">
              <a:extLst>
                <a:ext uri="{FF2B5EF4-FFF2-40B4-BE49-F238E27FC236}">
                  <a16:creationId xmlns:a16="http://schemas.microsoft.com/office/drawing/2014/main" id="{4EB7A5EA-1688-D862-8362-EFBEF3F62183}"/>
                </a:ext>
              </a:extLst>
            </p:cNvPr>
            <p:cNvSpPr/>
            <p:nvPr/>
          </p:nvSpPr>
          <p:spPr>
            <a:xfrm>
              <a:off x="1034853" y="1287654"/>
              <a:ext cx="1258752" cy="1446420"/>
            </a:xfrm>
            <a:custGeom>
              <a:avLst/>
              <a:gdLst/>
              <a:ahLst/>
              <a:cxnLst/>
              <a:rect l="l" t="t" r="r" b="b"/>
              <a:pathLst>
                <a:path w="41203" h="47346" extrusionOk="0">
                  <a:moveTo>
                    <a:pt x="20617" y="0"/>
                  </a:moveTo>
                  <a:cubicBezTo>
                    <a:pt x="9216" y="0"/>
                    <a:pt x="1" y="9216"/>
                    <a:pt x="1" y="20585"/>
                  </a:cubicBezTo>
                  <a:cubicBezTo>
                    <a:pt x="1" y="30687"/>
                    <a:pt x="7253" y="39079"/>
                    <a:pt x="16849" y="40853"/>
                  </a:cubicBezTo>
                  <a:lnTo>
                    <a:pt x="20617" y="47345"/>
                  </a:lnTo>
                  <a:lnTo>
                    <a:pt x="24354" y="40853"/>
                  </a:lnTo>
                  <a:cubicBezTo>
                    <a:pt x="33950" y="39079"/>
                    <a:pt x="41202" y="30687"/>
                    <a:pt x="41202" y="20585"/>
                  </a:cubicBezTo>
                  <a:cubicBezTo>
                    <a:pt x="41202" y="9216"/>
                    <a:pt x="31986" y="0"/>
                    <a:pt x="206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597;p30">
              <a:extLst>
                <a:ext uri="{FF2B5EF4-FFF2-40B4-BE49-F238E27FC236}">
                  <a16:creationId xmlns:a16="http://schemas.microsoft.com/office/drawing/2014/main" id="{47459E50-2D6A-FEE7-FBF6-5289C06FA465}"/>
                </a:ext>
              </a:extLst>
            </p:cNvPr>
            <p:cNvSpPr/>
            <p:nvPr/>
          </p:nvSpPr>
          <p:spPr>
            <a:xfrm>
              <a:off x="1162582" y="1415353"/>
              <a:ext cx="1003293" cy="1003323"/>
            </a:xfrm>
            <a:custGeom>
              <a:avLst/>
              <a:gdLst/>
              <a:ahLst/>
              <a:cxnLst/>
              <a:rect l="l" t="t" r="r" b="b"/>
              <a:pathLst>
                <a:path w="32841" h="32842" extrusionOk="0">
                  <a:moveTo>
                    <a:pt x="16436" y="0"/>
                  </a:moveTo>
                  <a:cubicBezTo>
                    <a:pt x="7347" y="0"/>
                    <a:pt x="0" y="7348"/>
                    <a:pt x="0" y="16405"/>
                  </a:cubicBezTo>
                  <a:cubicBezTo>
                    <a:pt x="0" y="25462"/>
                    <a:pt x="7347" y="32841"/>
                    <a:pt x="16436" y="32841"/>
                  </a:cubicBezTo>
                  <a:cubicBezTo>
                    <a:pt x="25494" y="32841"/>
                    <a:pt x="32841" y="25462"/>
                    <a:pt x="32841" y="16405"/>
                  </a:cubicBezTo>
                  <a:cubicBezTo>
                    <a:pt x="32841" y="7348"/>
                    <a:pt x="25494" y="0"/>
                    <a:pt x="164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9" name="Group 2808">
            <a:extLst>
              <a:ext uri="{FF2B5EF4-FFF2-40B4-BE49-F238E27FC236}">
                <a16:creationId xmlns:a16="http://schemas.microsoft.com/office/drawing/2014/main" id="{4D620873-BDC3-3D62-961A-BE87696D6DE7}"/>
              </a:ext>
            </a:extLst>
          </p:cNvPr>
          <p:cNvGrpSpPr/>
          <p:nvPr/>
        </p:nvGrpSpPr>
        <p:grpSpPr>
          <a:xfrm>
            <a:off x="1182039" y="1403384"/>
            <a:ext cx="1188224" cy="1365117"/>
            <a:chOff x="4765496" y="1287654"/>
            <a:chExt cx="1258752" cy="1446420"/>
          </a:xfrm>
        </p:grpSpPr>
        <p:sp>
          <p:nvSpPr>
            <p:cNvPr id="2853" name="Google Shape;2598;p30">
              <a:extLst>
                <a:ext uri="{FF2B5EF4-FFF2-40B4-BE49-F238E27FC236}">
                  <a16:creationId xmlns:a16="http://schemas.microsoft.com/office/drawing/2014/main" id="{B3B74C6E-2CE8-AA62-6165-9AA046278E49}"/>
                </a:ext>
              </a:extLst>
            </p:cNvPr>
            <p:cNvSpPr/>
            <p:nvPr/>
          </p:nvSpPr>
          <p:spPr>
            <a:xfrm>
              <a:off x="4765496" y="1287654"/>
              <a:ext cx="1258752" cy="1446420"/>
            </a:xfrm>
            <a:custGeom>
              <a:avLst/>
              <a:gdLst/>
              <a:ahLst/>
              <a:cxnLst/>
              <a:rect l="l" t="t" r="r" b="b"/>
              <a:pathLst>
                <a:path w="41203" h="47346" extrusionOk="0">
                  <a:moveTo>
                    <a:pt x="20617" y="0"/>
                  </a:moveTo>
                  <a:cubicBezTo>
                    <a:pt x="9216" y="0"/>
                    <a:pt x="1" y="9216"/>
                    <a:pt x="1" y="20585"/>
                  </a:cubicBezTo>
                  <a:cubicBezTo>
                    <a:pt x="1" y="30687"/>
                    <a:pt x="7253" y="39079"/>
                    <a:pt x="16849" y="40853"/>
                  </a:cubicBezTo>
                  <a:lnTo>
                    <a:pt x="20617" y="47345"/>
                  </a:lnTo>
                  <a:lnTo>
                    <a:pt x="24354" y="40853"/>
                  </a:lnTo>
                  <a:cubicBezTo>
                    <a:pt x="33950" y="39079"/>
                    <a:pt x="41202" y="30687"/>
                    <a:pt x="41202" y="20585"/>
                  </a:cubicBezTo>
                  <a:cubicBezTo>
                    <a:pt x="41202" y="9216"/>
                    <a:pt x="31986" y="0"/>
                    <a:pt x="206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599;p30">
              <a:extLst>
                <a:ext uri="{FF2B5EF4-FFF2-40B4-BE49-F238E27FC236}">
                  <a16:creationId xmlns:a16="http://schemas.microsoft.com/office/drawing/2014/main" id="{9B2C72D9-9B6D-CEA4-2CA3-1CD1E0FEB487}"/>
                </a:ext>
              </a:extLst>
            </p:cNvPr>
            <p:cNvSpPr/>
            <p:nvPr/>
          </p:nvSpPr>
          <p:spPr>
            <a:xfrm>
              <a:off x="4893195" y="1415353"/>
              <a:ext cx="1003323" cy="1003323"/>
            </a:xfrm>
            <a:custGeom>
              <a:avLst/>
              <a:gdLst/>
              <a:ahLst/>
              <a:cxnLst/>
              <a:rect l="l" t="t" r="r" b="b"/>
              <a:pathLst>
                <a:path w="32842" h="32842" extrusionOk="0">
                  <a:moveTo>
                    <a:pt x="16437" y="0"/>
                  </a:moveTo>
                  <a:cubicBezTo>
                    <a:pt x="7348" y="0"/>
                    <a:pt x="1" y="7348"/>
                    <a:pt x="1" y="16405"/>
                  </a:cubicBezTo>
                  <a:cubicBezTo>
                    <a:pt x="1" y="25462"/>
                    <a:pt x="7348" y="32841"/>
                    <a:pt x="16437" y="32841"/>
                  </a:cubicBezTo>
                  <a:cubicBezTo>
                    <a:pt x="25495" y="32841"/>
                    <a:pt x="32842" y="25462"/>
                    <a:pt x="32842" y="16405"/>
                  </a:cubicBezTo>
                  <a:cubicBezTo>
                    <a:pt x="32842" y="7348"/>
                    <a:pt x="25495" y="0"/>
                    <a:pt x="164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0" name="Group 2809">
            <a:extLst>
              <a:ext uri="{FF2B5EF4-FFF2-40B4-BE49-F238E27FC236}">
                <a16:creationId xmlns:a16="http://schemas.microsoft.com/office/drawing/2014/main" id="{2E3FA6DA-943B-14EF-CB08-53619961C718}"/>
              </a:ext>
            </a:extLst>
          </p:cNvPr>
          <p:cNvGrpSpPr/>
          <p:nvPr/>
        </p:nvGrpSpPr>
        <p:grpSpPr>
          <a:xfrm>
            <a:off x="6469844" y="3019693"/>
            <a:ext cx="1188193" cy="1366040"/>
            <a:chOff x="6631796" y="3056193"/>
            <a:chExt cx="1258721" cy="1447398"/>
          </a:xfrm>
        </p:grpSpPr>
        <p:sp>
          <p:nvSpPr>
            <p:cNvPr id="2851" name="Google Shape;2600;p30">
              <a:extLst>
                <a:ext uri="{FF2B5EF4-FFF2-40B4-BE49-F238E27FC236}">
                  <a16:creationId xmlns:a16="http://schemas.microsoft.com/office/drawing/2014/main" id="{DA92A536-D91A-A353-F40C-E47F995C7F72}"/>
                </a:ext>
              </a:extLst>
            </p:cNvPr>
            <p:cNvSpPr/>
            <p:nvPr/>
          </p:nvSpPr>
          <p:spPr>
            <a:xfrm>
              <a:off x="6631796" y="3056193"/>
              <a:ext cx="1258721" cy="1447398"/>
            </a:xfrm>
            <a:custGeom>
              <a:avLst/>
              <a:gdLst/>
              <a:ahLst/>
              <a:cxnLst/>
              <a:rect l="l" t="t" r="r" b="b"/>
              <a:pathLst>
                <a:path w="41202" h="47378" extrusionOk="0">
                  <a:moveTo>
                    <a:pt x="20585" y="1"/>
                  </a:moveTo>
                  <a:lnTo>
                    <a:pt x="16848" y="6493"/>
                  </a:lnTo>
                  <a:cubicBezTo>
                    <a:pt x="7252" y="8266"/>
                    <a:pt x="0" y="16659"/>
                    <a:pt x="0" y="26761"/>
                  </a:cubicBezTo>
                  <a:cubicBezTo>
                    <a:pt x="0" y="38130"/>
                    <a:pt x="9216" y="47377"/>
                    <a:pt x="20585" y="47377"/>
                  </a:cubicBezTo>
                  <a:cubicBezTo>
                    <a:pt x="31954" y="47377"/>
                    <a:pt x="41202" y="38130"/>
                    <a:pt x="41202" y="26761"/>
                  </a:cubicBezTo>
                  <a:cubicBezTo>
                    <a:pt x="41202" y="16659"/>
                    <a:pt x="33918" y="8266"/>
                    <a:pt x="24354" y="6493"/>
                  </a:cubicBezTo>
                  <a:lnTo>
                    <a:pt x="2058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601;p30">
              <a:extLst>
                <a:ext uri="{FF2B5EF4-FFF2-40B4-BE49-F238E27FC236}">
                  <a16:creationId xmlns:a16="http://schemas.microsoft.com/office/drawing/2014/main" id="{C521D293-DA81-3CBF-4BFB-CC1029EDB4A2}"/>
                </a:ext>
              </a:extLst>
            </p:cNvPr>
            <p:cNvSpPr/>
            <p:nvPr/>
          </p:nvSpPr>
          <p:spPr>
            <a:xfrm>
              <a:off x="6759495" y="3372569"/>
              <a:ext cx="1002346" cy="1002345"/>
            </a:xfrm>
            <a:custGeom>
              <a:avLst/>
              <a:gdLst/>
              <a:ahLst/>
              <a:cxnLst/>
              <a:rect l="l" t="t" r="r" b="b"/>
              <a:pathLst>
                <a:path w="32810" h="32810" extrusionOk="0">
                  <a:moveTo>
                    <a:pt x="16405" y="1"/>
                  </a:moveTo>
                  <a:cubicBezTo>
                    <a:pt x="7348" y="1"/>
                    <a:pt x="1" y="7348"/>
                    <a:pt x="1" y="16405"/>
                  </a:cubicBezTo>
                  <a:cubicBezTo>
                    <a:pt x="1" y="25462"/>
                    <a:pt x="7348" y="32810"/>
                    <a:pt x="16405" y="32810"/>
                  </a:cubicBezTo>
                  <a:cubicBezTo>
                    <a:pt x="25463" y="32810"/>
                    <a:pt x="32810" y="25462"/>
                    <a:pt x="32810" y="16405"/>
                  </a:cubicBezTo>
                  <a:cubicBezTo>
                    <a:pt x="32810" y="7348"/>
                    <a:pt x="25463" y="1"/>
                    <a:pt x="16405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1" name="Group 2810">
            <a:extLst>
              <a:ext uri="{FF2B5EF4-FFF2-40B4-BE49-F238E27FC236}">
                <a16:creationId xmlns:a16="http://schemas.microsoft.com/office/drawing/2014/main" id="{7D943D31-BDC5-B7BD-41EF-7C0C3BE4F353}"/>
              </a:ext>
            </a:extLst>
          </p:cNvPr>
          <p:cNvGrpSpPr/>
          <p:nvPr/>
        </p:nvGrpSpPr>
        <p:grpSpPr>
          <a:xfrm>
            <a:off x="2948232" y="3019693"/>
            <a:ext cx="1189117" cy="1366040"/>
            <a:chOff x="2901152" y="3056193"/>
            <a:chExt cx="1259699" cy="1447398"/>
          </a:xfrm>
        </p:grpSpPr>
        <p:sp>
          <p:nvSpPr>
            <p:cNvPr id="2849" name="Google Shape;2602;p30">
              <a:extLst>
                <a:ext uri="{FF2B5EF4-FFF2-40B4-BE49-F238E27FC236}">
                  <a16:creationId xmlns:a16="http://schemas.microsoft.com/office/drawing/2014/main" id="{74B65B37-7FF6-55F0-0791-709347E5DE63}"/>
                </a:ext>
              </a:extLst>
            </p:cNvPr>
            <p:cNvSpPr/>
            <p:nvPr/>
          </p:nvSpPr>
          <p:spPr>
            <a:xfrm>
              <a:off x="2901152" y="3056193"/>
              <a:ext cx="1259699" cy="1447398"/>
            </a:xfrm>
            <a:custGeom>
              <a:avLst/>
              <a:gdLst/>
              <a:ahLst/>
              <a:cxnLst/>
              <a:rect l="l" t="t" r="r" b="b"/>
              <a:pathLst>
                <a:path w="41234" h="47378" extrusionOk="0">
                  <a:moveTo>
                    <a:pt x="20617" y="1"/>
                  </a:moveTo>
                  <a:lnTo>
                    <a:pt x="16848" y="6493"/>
                  </a:lnTo>
                  <a:cubicBezTo>
                    <a:pt x="7284" y="8266"/>
                    <a:pt x="0" y="16659"/>
                    <a:pt x="0" y="26761"/>
                  </a:cubicBezTo>
                  <a:cubicBezTo>
                    <a:pt x="0" y="38130"/>
                    <a:pt x="9248" y="47377"/>
                    <a:pt x="20617" y="47377"/>
                  </a:cubicBezTo>
                  <a:cubicBezTo>
                    <a:pt x="31986" y="47377"/>
                    <a:pt x="41233" y="38130"/>
                    <a:pt x="41233" y="26761"/>
                  </a:cubicBezTo>
                  <a:cubicBezTo>
                    <a:pt x="41233" y="16659"/>
                    <a:pt x="33950" y="8266"/>
                    <a:pt x="24354" y="6493"/>
                  </a:cubicBezTo>
                  <a:lnTo>
                    <a:pt x="206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603;p30">
              <a:extLst>
                <a:ext uri="{FF2B5EF4-FFF2-40B4-BE49-F238E27FC236}">
                  <a16:creationId xmlns:a16="http://schemas.microsoft.com/office/drawing/2014/main" id="{67B6B5E2-A3A7-CBAA-F386-F74DC9C5DFFB}"/>
                </a:ext>
              </a:extLst>
            </p:cNvPr>
            <p:cNvSpPr/>
            <p:nvPr/>
          </p:nvSpPr>
          <p:spPr>
            <a:xfrm>
              <a:off x="3029829" y="3372569"/>
              <a:ext cx="1002346" cy="1002345"/>
            </a:xfrm>
            <a:custGeom>
              <a:avLst/>
              <a:gdLst/>
              <a:ahLst/>
              <a:cxnLst/>
              <a:rect l="l" t="t" r="r" b="b"/>
              <a:pathLst>
                <a:path w="32810" h="32810" extrusionOk="0">
                  <a:moveTo>
                    <a:pt x="16405" y="1"/>
                  </a:moveTo>
                  <a:cubicBezTo>
                    <a:pt x="7348" y="1"/>
                    <a:pt x="0" y="7348"/>
                    <a:pt x="0" y="16405"/>
                  </a:cubicBezTo>
                  <a:cubicBezTo>
                    <a:pt x="0" y="25462"/>
                    <a:pt x="7348" y="32810"/>
                    <a:pt x="16405" y="32810"/>
                  </a:cubicBezTo>
                  <a:cubicBezTo>
                    <a:pt x="25462" y="32810"/>
                    <a:pt x="32809" y="25462"/>
                    <a:pt x="32809" y="16405"/>
                  </a:cubicBezTo>
                  <a:cubicBezTo>
                    <a:pt x="32809" y="7348"/>
                    <a:pt x="25462" y="1"/>
                    <a:pt x="16405" y="1"/>
                  </a:cubicBezTo>
                  <a:close/>
                </a:path>
              </a:pathLst>
            </a:custGeom>
            <a:solidFill>
              <a:srgbClr val="426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12" name="Google Shape;2604;p30">
            <a:extLst>
              <a:ext uri="{FF2B5EF4-FFF2-40B4-BE49-F238E27FC236}">
                <a16:creationId xmlns:a16="http://schemas.microsoft.com/office/drawing/2014/main" id="{B54650BF-BADB-87CF-8337-1D7298D573A0}"/>
              </a:ext>
            </a:extLst>
          </p:cNvPr>
          <p:cNvSpPr/>
          <p:nvPr/>
        </p:nvSpPr>
        <p:spPr>
          <a:xfrm>
            <a:off x="1739967" y="3019693"/>
            <a:ext cx="66674" cy="67614"/>
          </a:xfrm>
          <a:custGeom>
            <a:avLst/>
            <a:gdLst/>
            <a:ahLst/>
            <a:cxnLst/>
            <a:rect l="l" t="t" r="r" b="b"/>
            <a:pathLst>
              <a:path w="2312" h="2345" extrusionOk="0">
                <a:moveTo>
                  <a:pt x="1172" y="1"/>
                </a:moveTo>
                <a:cubicBezTo>
                  <a:pt x="507" y="1"/>
                  <a:pt x="0" y="539"/>
                  <a:pt x="0" y="1173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5" y="2344"/>
                  <a:pt x="2312" y="1806"/>
                  <a:pt x="2312" y="1173"/>
                </a:cubicBezTo>
                <a:cubicBezTo>
                  <a:pt x="2312" y="539"/>
                  <a:pt x="1805" y="1"/>
                  <a:pt x="1172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3" name="Google Shape;2605;p30">
            <a:extLst>
              <a:ext uri="{FF2B5EF4-FFF2-40B4-BE49-F238E27FC236}">
                <a16:creationId xmlns:a16="http://schemas.microsoft.com/office/drawing/2014/main" id="{EC879B6D-186C-DAAC-D5CE-6980CDA18388}"/>
              </a:ext>
            </a:extLst>
          </p:cNvPr>
          <p:cNvSpPr/>
          <p:nvPr/>
        </p:nvSpPr>
        <p:spPr>
          <a:xfrm>
            <a:off x="1739967" y="3169452"/>
            <a:ext cx="66674" cy="66691"/>
          </a:xfrm>
          <a:custGeom>
            <a:avLst/>
            <a:gdLst/>
            <a:ahLst/>
            <a:cxnLst/>
            <a:rect l="l" t="t" r="r" b="b"/>
            <a:pathLst>
              <a:path w="2312" h="2313" extrusionOk="0">
                <a:moveTo>
                  <a:pt x="1172" y="1"/>
                </a:moveTo>
                <a:cubicBezTo>
                  <a:pt x="507" y="1"/>
                  <a:pt x="0" y="507"/>
                  <a:pt x="0" y="1172"/>
                </a:cubicBezTo>
                <a:cubicBezTo>
                  <a:pt x="0" y="1806"/>
                  <a:pt x="507" y="2312"/>
                  <a:pt x="1172" y="2312"/>
                </a:cubicBezTo>
                <a:cubicBezTo>
                  <a:pt x="1805" y="2312"/>
                  <a:pt x="2312" y="1806"/>
                  <a:pt x="2312" y="1172"/>
                </a:cubicBezTo>
                <a:cubicBezTo>
                  <a:pt x="2312" y="507"/>
                  <a:pt x="1805" y="1"/>
                  <a:pt x="1172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4" name="Google Shape;2606;p30">
            <a:extLst>
              <a:ext uri="{FF2B5EF4-FFF2-40B4-BE49-F238E27FC236}">
                <a16:creationId xmlns:a16="http://schemas.microsoft.com/office/drawing/2014/main" id="{3A4D637E-3492-0718-5B87-02BD6CEE33D4}"/>
              </a:ext>
            </a:extLst>
          </p:cNvPr>
          <p:cNvSpPr/>
          <p:nvPr/>
        </p:nvSpPr>
        <p:spPr>
          <a:xfrm>
            <a:off x="1739967" y="3318285"/>
            <a:ext cx="66674" cy="67614"/>
          </a:xfrm>
          <a:custGeom>
            <a:avLst/>
            <a:gdLst/>
            <a:ahLst/>
            <a:cxnLst/>
            <a:rect l="l" t="t" r="r" b="b"/>
            <a:pathLst>
              <a:path w="2312" h="2345" extrusionOk="0">
                <a:moveTo>
                  <a:pt x="1172" y="1"/>
                </a:moveTo>
                <a:cubicBezTo>
                  <a:pt x="507" y="1"/>
                  <a:pt x="0" y="539"/>
                  <a:pt x="0" y="1172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5" y="2344"/>
                  <a:pt x="2312" y="1806"/>
                  <a:pt x="2312" y="1172"/>
                </a:cubicBezTo>
                <a:cubicBezTo>
                  <a:pt x="2312" y="539"/>
                  <a:pt x="1805" y="1"/>
                  <a:pt x="1172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5" name="Google Shape;2607;p30">
            <a:extLst>
              <a:ext uri="{FF2B5EF4-FFF2-40B4-BE49-F238E27FC236}">
                <a16:creationId xmlns:a16="http://schemas.microsoft.com/office/drawing/2014/main" id="{14FE165B-BE3C-C6FF-AE6E-B680A960D689}"/>
              </a:ext>
            </a:extLst>
          </p:cNvPr>
          <p:cNvSpPr/>
          <p:nvPr/>
        </p:nvSpPr>
        <p:spPr>
          <a:xfrm>
            <a:off x="1739967" y="3468042"/>
            <a:ext cx="66674" cy="66691"/>
          </a:xfrm>
          <a:custGeom>
            <a:avLst/>
            <a:gdLst/>
            <a:ahLst/>
            <a:cxnLst/>
            <a:rect l="l" t="t" r="r" b="b"/>
            <a:pathLst>
              <a:path w="2312" h="2313" extrusionOk="0">
                <a:moveTo>
                  <a:pt x="1172" y="0"/>
                </a:moveTo>
                <a:cubicBezTo>
                  <a:pt x="507" y="0"/>
                  <a:pt x="0" y="507"/>
                  <a:pt x="0" y="1172"/>
                </a:cubicBezTo>
                <a:cubicBezTo>
                  <a:pt x="0" y="1805"/>
                  <a:pt x="507" y="2312"/>
                  <a:pt x="1172" y="2312"/>
                </a:cubicBezTo>
                <a:cubicBezTo>
                  <a:pt x="1805" y="2312"/>
                  <a:pt x="2312" y="1805"/>
                  <a:pt x="2312" y="1172"/>
                </a:cubicBezTo>
                <a:cubicBezTo>
                  <a:pt x="2312" y="507"/>
                  <a:pt x="1805" y="0"/>
                  <a:pt x="1172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6" name="Google Shape;2634;p30">
            <a:extLst>
              <a:ext uri="{FF2B5EF4-FFF2-40B4-BE49-F238E27FC236}">
                <a16:creationId xmlns:a16="http://schemas.microsoft.com/office/drawing/2014/main" id="{8B2CF691-022E-3BA9-52CC-7FE1D27BD165}"/>
              </a:ext>
            </a:extLst>
          </p:cNvPr>
          <p:cNvSpPr/>
          <p:nvPr/>
        </p:nvSpPr>
        <p:spPr>
          <a:xfrm>
            <a:off x="3434994" y="2761266"/>
            <a:ext cx="215566" cy="196121"/>
          </a:xfrm>
          <a:custGeom>
            <a:avLst/>
            <a:gdLst/>
            <a:ahLst/>
            <a:cxnLst/>
            <a:rect l="l" t="t" r="r" b="b"/>
            <a:pathLst>
              <a:path w="7475" h="6802" extrusionOk="0">
                <a:moveTo>
                  <a:pt x="3728" y="1"/>
                </a:moveTo>
                <a:cubicBezTo>
                  <a:pt x="2186" y="1"/>
                  <a:pt x="796" y="1057"/>
                  <a:pt x="444" y="2598"/>
                </a:cubicBezTo>
                <a:cubicBezTo>
                  <a:pt x="1" y="4435"/>
                  <a:pt x="1141" y="6272"/>
                  <a:pt x="2946" y="6715"/>
                </a:cubicBezTo>
                <a:cubicBezTo>
                  <a:pt x="3204" y="6773"/>
                  <a:pt x="3463" y="6801"/>
                  <a:pt x="3717" y="6801"/>
                </a:cubicBezTo>
                <a:cubicBezTo>
                  <a:pt x="5271" y="6801"/>
                  <a:pt x="6678" y="5760"/>
                  <a:pt x="7031" y="4182"/>
                </a:cubicBezTo>
                <a:cubicBezTo>
                  <a:pt x="7475" y="2345"/>
                  <a:pt x="6335" y="508"/>
                  <a:pt x="4530" y="97"/>
                </a:cubicBezTo>
                <a:cubicBezTo>
                  <a:pt x="4261" y="32"/>
                  <a:pt x="3993" y="1"/>
                  <a:pt x="3728" y="1"/>
                </a:cubicBezTo>
                <a:close/>
              </a:path>
            </a:pathLst>
          </a:custGeom>
          <a:solidFill>
            <a:srgbClr val="4263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7" name="Google Shape;2635;p30">
            <a:extLst>
              <a:ext uri="{FF2B5EF4-FFF2-40B4-BE49-F238E27FC236}">
                <a16:creationId xmlns:a16="http://schemas.microsoft.com/office/drawing/2014/main" id="{32C54E27-32C8-2AF0-AC76-8D0AA3DB0324}"/>
              </a:ext>
            </a:extLst>
          </p:cNvPr>
          <p:cNvSpPr/>
          <p:nvPr/>
        </p:nvSpPr>
        <p:spPr>
          <a:xfrm>
            <a:off x="3456939" y="2781015"/>
            <a:ext cx="171704" cy="155986"/>
          </a:xfrm>
          <a:custGeom>
            <a:avLst/>
            <a:gdLst/>
            <a:ahLst/>
            <a:cxnLst/>
            <a:rect l="l" t="t" r="r" b="b"/>
            <a:pathLst>
              <a:path w="5954" h="5410" extrusionOk="0">
                <a:moveTo>
                  <a:pt x="2940" y="1"/>
                </a:moveTo>
                <a:cubicBezTo>
                  <a:pt x="1718" y="1"/>
                  <a:pt x="614" y="829"/>
                  <a:pt x="317" y="2072"/>
                </a:cubicBezTo>
                <a:cubicBezTo>
                  <a:pt x="0" y="3528"/>
                  <a:pt x="887" y="4985"/>
                  <a:pt x="2344" y="5334"/>
                </a:cubicBezTo>
                <a:cubicBezTo>
                  <a:pt x="2557" y="5385"/>
                  <a:pt x="2771" y="5409"/>
                  <a:pt x="2982" y="5409"/>
                </a:cubicBezTo>
                <a:cubicBezTo>
                  <a:pt x="4204" y="5409"/>
                  <a:pt x="5308" y="4581"/>
                  <a:pt x="5605" y="3338"/>
                </a:cubicBezTo>
                <a:cubicBezTo>
                  <a:pt x="5954" y="1882"/>
                  <a:pt x="5035" y="425"/>
                  <a:pt x="3579" y="77"/>
                </a:cubicBezTo>
                <a:cubicBezTo>
                  <a:pt x="3365" y="25"/>
                  <a:pt x="3151" y="1"/>
                  <a:pt x="2940" y="1"/>
                </a:cubicBezTo>
                <a:close/>
              </a:path>
            </a:pathLst>
          </a:custGeom>
          <a:solidFill>
            <a:srgbClr val="4263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8" name="Google Shape;2636;p30">
            <a:extLst>
              <a:ext uri="{FF2B5EF4-FFF2-40B4-BE49-F238E27FC236}">
                <a16:creationId xmlns:a16="http://schemas.microsoft.com/office/drawing/2014/main" id="{DC993873-2CBD-D5B3-50EA-AF038E8FC709}"/>
              </a:ext>
            </a:extLst>
          </p:cNvPr>
          <p:cNvSpPr/>
          <p:nvPr/>
        </p:nvSpPr>
        <p:spPr>
          <a:xfrm>
            <a:off x="3459678" y="2809675"/>
            <a:ext cx="158928" cy="127757"/>
          </a:xfrm>
          <a:custGeom>
            <a:avLst/>
            <a:gdLst/>
            <a:ahLst/>
            <a:cxnLst/>
            <a:rect l="l" t="t" r="r" b="b"/>
            <a:pathLst>
              <a:path w="5511" h="4431" extrusionOk="0">
                <a:moveTo>
                  <a:pt x="792" y="1"/>
                </a:moveTo>
                <a:lnTo>
                  <a:pt x="792" y="1"/>
                </a:lnTo>
                <a:cubicBezTo>
                  <a:pt x="190" y="729"/>
                  <a:pt x="0" y="1774"/>
                  <a:pt x="380" y="2724"/>
                </a:cubicBezTo>
                <a:cubicBezTo>
                  <a:pt x="792" y="3791"/>
                  <a:pt x="1817" y="4431"/>
                  <a:pt x="2899" y="4431"/>
                </a:cubicBezTo>
                <a:cubicBezTo>
                  <a:pt x="3231" y="4431"/>
                  <a:pt x="3568" y="4371"/>
                  <a:pt x="3895" y="4245"/>
                </a:cubicBezTo>
                <a:cubicBezTo>
                  <a:pt x="4719" y="3896"/>
                  <a:pt x="5289" y="3200"/>
                  <a:pt x="5510" y="2376"/>
                </a:cubicBezTo>
                <a:lnTo>
                  <a:pt x="5510" y="2376"/>
                </a:lnTo>
                <a:cubicBezTo>
                  <a:pt x="5225" y="2724"/>
                  <a:pt x="4845" y="3010"/>
                  <a:pt x="4402" y="3168"/>
                </a:cubicBezTo>
                <a:cubicBezTo>
                  <a:pt x="4071" y="3306"/>
                  <a:pt x="3727" y="3372"/>
                  <a:pt x="3388" y="3372"/>
                </a:cubicBezTo>
                <a:cubicBezTo>
                  <a:pt x="2331" y="3372"/>
                  <a:pt x="1318" y="2734"/>
                  <a:pt x="887" y="1679"/>
                </a:cubicBezTo>
                <a:cubicBezTo>
                  <a:pt x="665" y="1109"/>
                  <a:pt x="633" y="539"/>
                  <a:pt x="792" y="1"/>
                </a:cubicBezTo>
                <a:close/>
              </a:path>
            </a:pathLst>
          </a:custGeom>
          <a:solidFill>
            <a:srgbClr val="4263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9" name="Google Shape;2637;p30">
            <a:extLst>
              <a:ext uri="{FF2B5EF4-FFF2-40B4-BE49-F238E27FC236}">
                <a16:creationId xmlns:a16="http://schemas.microsoft.com/office/drawing/2014/main" id="{06484B83-1CA9-1AC5-0173-70264BD64140}"/>
              </a:ext>
            </a:extLst>
          </p:cNvPr>
          <p:cNvSpPr/>
          <p:nvPr/>
        </p:nvSpPr>
        <p:spPr>
          <a:xfrm>
            <a:off x="3515364" y="2159555"/>
            <a:ext cx="66703" cy="67614"/>
          </a:xfrm>
          <a:custGeom>
            <a:avLst/>
            <a:gdLst/>
            <a:ahLst/>
            <a:cxnLst/>
            <a:rect l="l" t="t" r="r" b="b"/>
            <a:pathLst>
              <a:path w="2313" h="2345" extrusionOk="0">
                <a:moveTo>
                  <a:pt x="1173" y="1"/>
                </a:moveTo>
                <a:cubicBezTo>
                  <a:pt x="508" y="1"/>
                  <a:pt x="1" y="539"/>
                  <a:pt x="1" y="1172"/>
                </a:cubicBezTo>
                <a:cubicBezTo>
                  <a:pt x="1" y="1806"/>
                  <a:pt x="508" y="2344"/>
                  <a:pt x="1173" y="2344"/>
                </a:cubicBezTo>
                <a:cubicBezTo>
                  <a:pt x="1806" y="2344"/>
                  <a:pt x="2313" y="1806"/>
                  <a:pt x="2313" y="1172"/>
                </a:cubicBezTo>
                <a:cubicBezTo>
                  <a:pt x="2313" y="539"/>
                  <a:pt x="1806" y="1"/>
                  <a:pt x="1173" y="1"/>
                </a:cubicBezTo>
                <a:close/>
              </a:path>
            </a:pathLst>
          </a:custGeom>
          <a:solidFill>
            <a:srgbClr val="4263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0" name="Google Shape;2638;p30">
            <a:extLst>
              <a:ext uri="{FF2B5EF4-FFF2-40B4-BE49-F238E27FC236}">
                <a16:creationId xmlns:a16="http://schemas.microsoft.com/office/drawing/2014/main" id="{BBE3C843-76CF-F769-9666-CB508A14D473}"/>
              </a:ext>
            </a:extLst>
          </p:cNvPr>
          <p:cNvSpPr/>
          <p:nvPr/>
        </p:nvSpPr>
        <p:spPr>
          <a:xfrm>
            <a:off x="3515364" y="2309311"/>
            <a:ext cx="66703" cy="66691"/>
          </a:xfrm>
          <a:custGeom>
            <a:avLst/>
            <a:gdLst/>
            <a:ahLst/>
            <a:cxnLst/>
            <a:rect l="l" t="t" r="r" b="b"/>
            <a:pathLst>
              <a:path w="2313" h="2313" extrusionOk="0">
                <a:moveTo>
                  <a:pt x="1173" y="0"/>
                </a:moveTo>
                <a:cubicBezTo>
                  <a:pt x="508" y="0"/>
                  <a:pt x="1" y="507"/>
                  <a:pt x="1" y="1172"/>
                </a:cubicBezTo>
                <a:cubicBezTo>
                  <a:pt x="1" y="1806"/>
                  <a:pt x="508" y="2312"/>
                  <a:pt x="1173" y="2312"/>
                </a:cubicBezTo>
                <a:cubicBezTo>
                  <a:pt x="1806" y="2312"/>
                  <a:pt x="2313" y="1806"/>
                  <a:pt x="2313" y="1172"/>
                </a:cubicBezTo>
                <a:cubicBezTo>
                  <a:pt x="2313" y="507"/>
                  <a:pt x="1806" y="0"/>
                  <a:pt x="1173" y="0"/>
                </a:cubicBezTo>
                <a:close/>
              </a:path>
            </a:pathLst>
          </a:custGeom>
          <a:solidFill>
            <a:srgbClr val="4263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1" name="Google Shape;2639;p30">
            <a:extLst>
              <a:ext uri="{FF2B5EF4-FFF2-40B4-BE49-F238E27FC236}">
                <a16:creationId xmlns:a16="http://schemas.microsoft.com/office/drawing/2014/main" id="{5B4E80A8-1775-A24A-A22D-0787563F239E}"/>
              </a:ext>
            </a:extLst>
          </p:cNvPr>
          <p:cNvSpPr/>
          <p:nvPr/>
        </p:nvSpPr>
        <p:spPr>
          <a:xfrm>
            <a:off x="3515364" y="2458148"/>
            <a:ext cx="66703" cy="67583"/>
          </a:xfrm>
          <a:custGeom>
            <a:avLst/>
            <a:gdLst/>
            <a:ahLst/>
            <a:cxnLst/>
            <a:rect l="l" t="t" r="r" b="b"/>
            <a:pathLst>
              <a:path w="2313" h="2344" extrusionOk="0">
                <a:moveTo>
                  <a:pt x="1173" y="0"/>
                </a:moveTo>
                <a:cubicBezTo>
                  <a:pt x="508" y="0"/>
                  <a:pt x="1" y="539"/>
                  <a:pt x="1" y="1172"/>
                </a:cubicBezTo>
                <a:cubicBezTo>
                  <a:pt x="1" y="1806"/>
                  <a:pt x="508" y="2344"/>
                  <a:pt x="1173" y="2344"/>
                </a:cubicBezTo>
                <a:cubicBezTo>
                  <a:pt x="1806" y="2344"/>
                  <a:pt x="2313" y="1806"/>
                  <a:pt x="2313" y="1172"/>
                </a:cubicBezTo>
                <a:cubicBezTo>
                  <a:pt x="2313" y="539"/>
                  <a:pt x="1806" y="0"/>
                  <a:pt x="1173" y="0"/>
                </a:cubicBezTo>
                <a:close/>
              </a:path>
            </a:pathLst>
          </a:custGeom>
          <a:solidFill>
            <a:srgbClr val="4263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2" name="Google Shape;2640;p30">
            <a:extLst>
              <a:ext uri="{FF2B5EF4-FFF2-40B4-BE49-F238E27FC236}">
                <a16:creationId xmlns:a16="http://schemas.microsoft.com/office/drawing/2014/main" id="{9F75D29F-46A1-0C11-FCA9-C72DFC02F332}"/>
              </a:ext>
            </a:extLst>
          </p:cNvPr>
          <p:cNvSpPr/>
          <p:nvPr/>
        </p:nvSpPr>
        <p:spPr>
          <a:xfrm>
            <a:off x="3515364" y="2607904"/>
            <a:ext cx="66703" cy="66663"/>
          </a:xfrm>
          <a:custGeom>
            <a:avLst/>
            <a:gdLst/>
            <a:ahLst/>
            <a:cxnLst/>
            <a:rect l="l" t="t" r="r" b="b"/>
            <a:pathLst>
              <a:path w="2313" h="2312" extrusionOk="0">
                <a:moveTo>
                  <a:pt x="1173" y="0"/>
                </a:moveTo>
                <a:cubicBezTo>
                  <a:pt x="508" y="0"/>
                  <a:pt x="1" y="507"/>
                  <a:pt x="1" y="1172"/>
                </a:cubicBezTo>
                <a:cubicBezTo>
                  <a:pt x="1" y="1805"/>
                  <a:pt x="508" y="2312"/>
                  <a:pt x="1173" y="2312"/>
                </a:cubicBezTo>
                <a:cubicBezTo>
                  <a:pt x="1806" y="2312"/>
                  <a:pt x="2313" y="1805"/>
                  <a:pt x="2313" y="1172"/>
                </a:cubicBezTo>
                <a:cubicBezTo>
                  <a:pt x="2313" y="507"/>
                  <a:pt x="1806" y="0"/>
                  <a:pt x="1173" y="0"/>
                </a:cubicBezTo>
                <a:close/>
              </a:path>
            </a:pathLst>
          </a:custGeom>
          <a:solidFill>
            <a:srgbClr val="4263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3" name="Google Shape;2641;p30">
            <a:extLst>
              <a:ext uri="{FF2B5EF4-FFF2-40B4-BE49-F238E27FC236}">
                <a16:creationId xmlns:a16="http://schemas.microsoft.com/office/drawing/2014/main" id="{4836B5DC-60C0-5F2A-9504-7AB0A66D618A}"/>
              </a:ext>
            </a:extLst>
          </p:cNvPr>
          <p:cNvSpPr/>
          <p:nvPr/>
        </p:nvSpPr>
        <p:spPr>
          <a:xfrm>
            <a:off x="5200386" y="2742119"/>
            <a:ext cx="203686" cy="203647"/>
          </a:xfrm>
          <a:custGeom>
            <a:avLst/>
            <a:gdLst/>
            <a:ahLst/>
            <a:cxnLst/>
            <a:rect l="l" t="t" r="r" b="b"/>
            <a:pathLst>
              <a:path w="7063" h="7063" extrusionOk="0">
                <a:moveTo>
                  <a:pt x="3547" y="0"/>
                </a:moveTo>
                <a:cubicBezTo>
                  <a:pt x="1584" y="0"/>
                  <a:pt x="0" y="1584"/>
                  <a:pt x="0" y="3516"/>
                </a:cubicBezTo>
                <a:cubicBezTo>
                  <a:pt x="0" y="5479"/>
                  <a:pt x="1584" y="7063"/>
                  <a:pt x="3547" y="7063"/>
                </a:cubicBezTo>
                <a:cubicBezTo>
                  <a:pt x="5479" y="7063"/>
                  <a:pt x="7062" y="5479"/>
                  <a:pt x="7062" y="3516"/>
                </a:cubicBezTo>
                <a:cubicBezTo>
                  <a:pt x="7062" y="1584"/>
                  <a:pt x="5479" y="0"/>
                  <a:pt x="3547" y="0"/>
                </a:cubicBezTo>
                <a:close/>
              </a:path>
            </a:pathLst>
          </a:custGeom>
          <a:solidFill>
            <a:srgbClr val="F3A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4" name="Google Shape;2642;p30">
            <a:extLst>
              <a:ext uri="{FF2B5EF4-FFF2-40B4-BE49-F238E27FC236}">
                <a16:creationId xmlns:a16="http://schemas.microsoft.com/office/drawing/2014/main" id="{FEBD7F1C-DAA9-03F1-4DEB-19CFCB22420A}"/>
              </a:ext>
            </a:extLst>
          </p:cNvPr>
          <p:cNvSpPr/>
          <p:nvPr/>
        </p:nvSpPr>
        <p:spPr>
          <a:xfrm>
            <a:off x="5221379" y="2762217"/>
            <a:ext cx="161697" cy="162559"/>
          </a:xfrm>
          <a:custGeom>
            <a:avLst/>
            <a:gdLst/>
            <a:ahLst/>
            <a:cxnLst/>
            <a:rect l="l" t="t" r="r" b="b"/>
            <a:pathLst>
              <a:path w="5607" h="5638" extrusionOk="0">
                <a:moveTo>
                  <a:pt x="2819" y="0"/>
                </a:moveTo>
                <a:cubicBezTo>
                  <a:pt x="1236" y="0"/>
                  <a:pt x="1" y="1267"/>
                  <a:pt x="1" y="2819"/>
                </a:cubicBezTo>
                <a:cubicBezTo>
                  <a:pt x="1" y="4370"/>
                  <a:pt x="1236" y="5637"/>
                  <a:pt x="2819" y="5637"/>
                </a:cubicBezTo>
                <a:cubicBezTo>
                  <a:pt x="4371" y="5637"/>
                  <a:pt x="5606" y="4370"/>
                  <a:pt x="5606" y="2819"/>
                </a:cubicBezTo>
                <a:cubicBezTo>
                  <a:pt x="5606" y="1267"/>
                  <a:pt x="4371" y="0"/>
                  <a:pt x="2819" y="0"/>
                </a:cubicBezTo>
                <a:close/>
              </a:path>
            </a:pathLst>
          </a:custGeom>
          <a:solidFill>
            <a:srgbClr val="F3A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5" name="Google Shape;2643;p30">
            <a:extLst>
              <a:ext uri="{FF2B5EF4-FFF2-40B4-BE49-F238E27FC236}">
                <a16:creationId xmlns:a16="http://schemas.microsoft.com/office/drawing/2014/main" id="{EE5B913A-5D25-5349-D951-8824F38AA9DC}"/>
              </a:ext>
            </a:extLst>
          </p:cNvPr>
          <p:cNvSpPr/>
          <p:nvPr/>
        </p:nvSpPr>
        <p:spPr>
          <a:xfrm>
            <a:off x="5215901" y="2792347"/>
            <a:ext cx="165329" cy="132660"/>
          </a:xfrm>
          <a:custGeom>
            <a:avLst/>
            <a:gdLst/>
            <a:ahLst/>
            <a:cxnLst/>
            <a:rect l="l" t="t" r="r" b="b"/>
            <a:pathLst>
              <a:path w="5733" h="4601" extrusionOk="0">
                <a:moveTo>
                  <a:pt x="824" y="0"/>
                </a:moveTo>
                <a:lnTo>
                  <a:pt x="824" y="0"/>
                </a:lnTo>
                <a:cubicBezTo>
                  <a:pt x="191" y="760"/>
                  <a:pt x="1" y="1837"/>
                  <a:pt x="381" y="2819"/>
                </a:cubicBezTo>
                <a:cubicBezTo>
                  <a:pt x="816" y="3932"/>
                  <a:pt x="1880" y="4601"/>
                  <a:pt x="3007" y="4601"/>
                </a:cubicBezTo>
                <a:cubicBezTo>
                  <a:pt x="3356" y="4601"/>
                  <a:pt x="3710" y="4537"/>
                  <a:pt x="4054" y="4402"/>
                </a:cubicBezTo>
                <a:cubicBezTo>
                  <a:pt x="4909" y="4054"/>
                  <a:pt x="5511" y="3325"/>
                  <a:pt x="5733" y="2470"/>
                </a:cubicBezTo>
                <a:lnTo>
                  <a:pt x="5733" y="2470"/>
                </a:lnTo>
                <a:cubicBezTo>
                  <a:pt x="5416" y="2819"/>
                  <a:pt x="5036" y="3135"/>
                  <a:pt x="4593" y="3294"/>
                </a:cubicBezTo>
                <a:cubicBezTo>
                  <a:pt x="4251" y="3438"/>
                  <a:pt x="3896" y="3506"/>
                  <a:pt x="3547" y="3506"/>
                </a:cubicBezTo>
                <a:cubicBezTo>
                  <a:pt x="2439" y="3506"/>
                  <a:pt x="1384" y="2825"/>
                  <a:pt x="951" y="1742"/>
                </a:cubicBezTo>
                <a:cubicBezTo>
                  <a:pt x="697" y="1172"/>
                  <a:pt x="666" y="570"/>
                  <a:pt x="824" y="0"/>
                </a:cubicBezTo>
                <a:close/>
              </a:path>
            </a:pathLst>
          </a:custGeom>
          <a:solidFill>
            <a:srgbClr val="F3A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6" name="Google Shape;2644;p30">
            <a:extLst>
              <a:ext uri="{FF2B5EF4-FFF2-40B4-BE49-F238E27FC236}">
                <a16:creationId xmlns:a16="http://schemas.microsoft.com/office/drawing/2014/main" id="{C671DBAF-C516-E730-B22C-AC919CE3253D}"/>
              </a:ext>
            </a:extLst>
          </p:cNvPr>
          <p:cNvSpPr/>
          <p:nvPr/>
        </p:nvSpPr>
        <p:spPr>
          <a:xfrm>
            <a:off x="5266136" y="3019693"/>
            <a:ext cx="67596" cy="67614"/>
          </a:xfrm>
          <a:custGeom>
            <a:avLst/>
            <a:gdLst/>
            <a:ahLst/>
            <a:cxnLst/>
            <a:rect l="l" t="t" r="r" b="b"/>
            <a:pathLst>
              <a:path w="2344" h="2345" extrusionOk="0">
                <a:moveTo>
                  <a:pt x="1172" y="1"/>
                </a:moveTo>
                <a:cubicBezTo>
                  <a:pt x="539" y="1"/>
                  <a:pt x="0" y="539"/>
                  <a:pt x="0" y="1173"/>
                </a:cubicBezTo>
                <a:cubicBezTo>
                  <a:pt x="0" y="1806"/>
                  <a:pt x="539" y="2344"/>
                  <a:pt x="1172" y="2344"/>
                </a:cubicBezTo>
                <a:cubicBezTo>
                  <a:pt x="1806" y="2344"/>
                  <a:pt x="2344" y="1806"/>
                  <a:pt x="2344" y="1173"/>
                </a:cubicBezTo>
                <a:cubicBezTo>
                  <a:pt x="2344" y="539"/>
                  <a:pt x="1806" y="1"/>
                  <a:pt x="1172" y="1"/>
                </a:cubicBezTo>
                <a:close/>
              </a:path>
            </a:pathLst>
          </a:custGeom>
          <a:solidFill>
            <a:srgbClr val="F3A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7" name="Google Shape;2645;p30">
            <a:extLst>
              <a:ext uri="{FF2B5EF4-FFF2-40B4-BE49-F238E27FC236}">
                <a16:creationId xmlns:a16="http://schemas.microsoft.com/office/drawing/2014/main" id="{71C4FF4C-7B01-96CF-69F3-397FCA18843C}"/>
              </a:ext>
            </a:extLst>
          </p:cNvPr>
          <p:cNvSpPr/>
          <p:nvPr/>
        </p:nvSpPr>
        <p:spPr>
          <a:xfrm>
            <a:off x="5266136" y="3169452"/>
            <a:ext cx="67596" cy="66691"/>
          </a:xfrm>
          <a:custGeom>
            <a:avLst/>
            <a:gdLst/>
            <a:ahLst/>
            <a:cxnLst/>
            <a:rect l="l" t="t" r="r" b="b"/>
            <a:pathLst>
              <a:path w="2344" h="2313" extrusionOk="0">
                <a:moveTo>
                  <a:pt x="1172" y="1"/>
                </a:moveTo>
                <a:cubicBezTo>
                  <a:pt x="539" y="1"/>
                  <a:pt x="0" y="507"/>
                  <a:pt x="0" y="1172"/>
                </a:cubicBezTo>
                <a:cubicBezTo>
                  <a:pt x="0" y="1806"/>
                  <a:pt x="539" y="2312"/>
                  <a:pt x="1172" y="2312"/>
                </a:cubicBezTo>
                <a:cubicBezTo>
                  <a:pt x="1806" y="2312"/>
                  <a:pt x="2344" y="1806"/>
                  <a:pt x="2344" y="1172"/>
                </a:cubicBezTo>
                <a:cubicBezTo>
                  <a:pt x="2344" y="507"/>
                  <a:pt x="1806" y="1"/>
                  <a:pt x="1172" y="1"/>
                </a:cubicBezTo>
                <a:close/>
              </a:path>
            </a:pathLst>
          </a:custGeom>
          <a:solidFill>
            <a:srgbClr val="F3A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8" name="Google Shape;2646;p30">
            <a:extLst>
              <a:ext uri="{FF2B5EF4-FFF2-40B4-BE49-F238E27FC236}">
                <a16:creationId xmlns:a16="http://schemas.microsoft.com/office/drawing/2014/main" id="{97995EF9-DCFE-9920-B112-44CA2EAEDA25}"/>
              </a:ext>
            </a:extLst>
          </p:cNvPr>
          <p:cNvSpPr/>
          <p:nvPr/>
        </p:nvSpPr>
        <p:spPr>
          <a:xfrm>
            <a:off x="5266136" y="3318285"/>
            <a:ext cx="67596" cy="67614"/>
          </a:xfrm>
          <a:custGeom>
            <a:avLst/>
            <a:gdLst/>
            <a:ahLst/>
            <a:cxnLst/>
            <a:rect l="l" t="t" r="r" b="b"/>
            <a:pathLst>
              <a:path w="2344" h="2345" extrusionOk="0">
                <a:moveTo>
                  <a:pt x="1172" y="1"/>
                </a:moveTo>
                <a:cubicBezTo>
                  <a:pt x="539" y="1"/>
                  <a:pt x="0" y="539"/>
                  <a:pt x="0" y="1172"/>
                </a:cubicBezTo>
                <a:cubicBezTo>
                  <a:pt x="0" y="1806"/>
                  <a:pt x="539" y="2344"/>
                  <a:pt x="1172" y="2344"/>
                </a:cubicBezTo>
                <a:cubicBezTo>
                  <a:pt x="1806" y="2344"/>
                  <a:pt x="2344" y="1806"/>
                  <a:pt x="2344" y="1172"/>
                </a:cubicBezTo>
                <a:cubicBezTo>
                  <a:pt x="2344" y="539"/>
                  <a:pt x="1806" y="1"/>
                  <a:pt x="1172" y="1"/>
                </a:cubicBezTo>
                <a:close/>
              </a:path>
            </a:pathLst>
          </a:custGeom>
          <a:solidFill>
            <a:srgbClr val="F3A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9" name="Google Shape;2647;p30">
            <a:extLst>
              <a:ext uri="{FF2B5EF4-FFF2-40B4-BE49-F238E27FC236}">
                <a16:creationId xmlns:a16="http://schemas.microsoft.com/office/drawing/2014/main" id="{7D04EE97-2E42-B8AB-ACA4-44C7E00470E7}"/>
              </a:ext>
            </a:extLst>
          </p:cNvPr>
          <p:cNvSpPr/>
          <p:nvPr/>
        </p:nvSpPr>
        <p:spPr>
          <a:xfrm>
            <a:off x="5266136" y="3468042"/>
            <a:ext cx="67596" cy="66691"/>
          </a:xfrm>
          <a:custGeom>
            <a:avLst/>
            <a:gdLst/>
            <a:ahLst/>
            <a:cxnLst/>
            <a:rect l="l" t="t" r="r" b="b"/>
            <a:pathLst>
              <a:path w="2344" h="2313" extrusionOk="0">
                <a:moveTo>
                  <a:pt x="1172" y="0"/>
                </a:moveTo>
                <a:cubicBezTo>
                  <a:pt x="539" y="0"/>
                  <a:pt x="0" y="507"/>
                  <a:pt x="0" y="1172"/>
                </a:cubicBezTo>
                <a:cubicBezTo>
                  <a:pt x="0" y="1805"/>
                  <a:pt x="539" y="2312"/>
                  <a:pt x="1172" y="2312"/>
                </a:cubicBezTo>
                <a:cubicBezTo>
                  <a:pt x="1806" y="2312"/>
                  <a:pt x="2344" y="1805"/>
                  <a:pt x="2344" y="1172"/>
                </a:cubicBezTo>
                <a:cubicBezTo>
                  <a:pt x="2344" y="507"/>
                  <a:pt x="1806" y="0"/>
                  <a:pt x="1172" y="0"/>
                </a:cubicBezTo>
                <a:close/>
              </a:path>
            </a:pathLst>
          </a:custGeom>
          <a:solidFill>
            <a:srgbClr val="F3A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0" name="Google Shape;2648;p30">
            <a:extLst>
              <a:ext uri="{FF2B5EF4-FFF2-40B4-BE49-F238E27FC236}">
                <a16:creationId xmlns:a16="http://schemas.microsoft.com/office/drawing/2014/main" id="{0EB793D1-6C6C-6215-4529-463B5005274A}"/>
              </a:ext>
            </a:extLst>
          </p:cNvPr>
          <p:cNvSpPr/>
          <p:nvPr/>
        </p:nvSpPr>
        <p:spPr>
          <a:xfrm>
            <a:off x="6957530" y="2742119"/>
            <a:ext cx="211903" cy="211862"/>
          </a:xfrm>
          <a:custGeom>
            <a:avLst/>
            <a:gdLst/>
            <a:ahLst/>
            <a:cxnLst/>
            <a:rect l="l" t="t" r="r" b="b"/>
            <a:pathLst>
              <a:path w="7348" h="7348" extrusionOk="0">
                <a:moveTo>
                  <a:pt x="3674" y="0"/>
                </a:moveTo>
                <a:cubicBezTo>
                  <a:pt x="1647" y="0"/>
                  <a:pt x="1" y="1647"/>
                  <a:pt x="1" y="3674"/>
                </a:cubicBezTo>
                <a:cubicBezTo>
                  <a:pt x="1" y="5701"/>
                  <a:pt x="1647" y="7348"/>
                  <a:pt x="3674" y="7348"/>
                </a:cubicBezTo>
                <a:cubicBezTo>
                  <a:pt x="5701" y="7348"/>
                  <a:pt x="7348" y="5701"/>
                  <a:pt x="7348" y="3674"/>
                </a:cubicBezTo>
                <a:cubicBezTo>
                  <a:pt x="7348" y="1647"/>
                  <a:pt x="5701" y="0"/>
                  <a:pt x="36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1" name="Google Shape;2649;p30">
            <a:extLst>
              <a:ext uri="{FF2B5EF4-FFF2-40B4-BE49-F238E27FC236}">
                <a16:creationId xmlns:a16="http://schemas.microsoft.com/office/drawing/2014/main" id="{E8BC230B-371B-3561-B342-C638EB258337}"/>
              </a:ext>
            </a:extLst>
          </p:cNvPr>
          <p:cNvSpPr/>
          <p:nvPr/>
        </p:nvSpPr>
        <p:spPr>
          <a:xfrm>
            <a:off x="6979445" y="2763112"/>
            <a:ext cx="168994" cy="168961"/>
          </a:xfrm>
          <a:custGeom>
            <a:avLst/>
            <a:gdLst/>
            <a:ahLst/>
            <a:cxnLst/>
            <a:rect l="l" t="t" r="r" b="b"/>
            <a:pathLst>
              <a:path w="5860" h="5860" extrusionOk="0">
                <a:moveTo>
                  <a:pt x="2914" y="1"/>
                </a:moveTo>
                <a:cubicBezTo>
                  <a:pt x="1299" y="1"/>
                  <a:pt x="1" y="1331"/>
                  <a:pt x="1" y="2946"/>
                </a:cubicBezTo>
                <a:cubicBezTo>
                  <a:pt x="1" y="4561"/>
                  <a:pt x="1299" y="5860"/>
                  <a:pt x="2914" y="5860"/>
                </a:cubicBezTo>
                <a:cubicBezTo>
                  <a:pt x="4529" y="5860"/>
                  <a:pt x="5859" y="4561"/>
                  <a:pt x="5859" y="2946"/>
                </a:cubicBezTo>
                <a:cubicBezTo>
                  <a:pt x="5859" y="1331"/>
                  <a:pt x="4529" y="1"/>
                  <a:pt x="2914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2" name="Google Shape;2650;p30">
            <a:extLst>
              <a:ext uri="{FF2B5EF4-FFF2-40B4-BE49-F238E27FC236}">
                <a16:creationId xmlns:a16="http://schemas.microsoft.com/office/drawing/2014/main" id="{B8C6F68D-9F9C-7139-CF19-93A1888CCC67}"/>
              </a:ext>
            </a:extLst>
          </p:cNvPr>
          <p:cNvSpPr/>
          <p:nvPr/>
        </p:nvSpPr>
        <p:spPr>
          <a:xfrm>
            <a:off x="6973968" y="2794162"/>
            <a:ext cx="171730" cy="138512"/>
          </a:xfrm>
          <a:custGeom>
            <a:avLst/>
            <a:gdLst/>
            <a:ahLst/>
            <a:cxnLst/>
            <a:rect l="l" t="t" r="r" b="b"/>
            <a:pathLst>
              <a:path w="5955" h="4804" extrusionOk="0">
                <a:moveTo>
                  <a:pt x="856" y="1"/>
                </a:moveTo>
                <a:lnTo>
                  <a:pt x="856" y="1"/>
                </a:lnTo>
                <a:cubicBezTo>
                  <a:pt x="191" y="824"/>
                  <a:pt x="1" y="1932"/>
                  <a:pt x="412" y="2946"/>
                </a:cubicBezTo>
                <a:cubicBezTo>
                  <a:pt x="871" y="4105"/>
                  <a:pt x="1956" y="4803"/>
                  <a:pt x="3119" y="4803"/>
                </a:cubicBezTo>
                <a:cubicBezTo>
                  <a:pt x="3481" y="4803"/>
                  <a:pt x="3851" y="4736"/>
                  <a:pt x="4213" y="4593"/>
                </a:cubicBezTo>
                <a:cubicBezTo>
                  <a:pt x="5099" y="4213"/>
                  <a:pt x="5733" y="3453"/>
                  <a:pt x="5954" y="2597"/>
                </a:cubicBezTo>
                <a:lnTo>
                  <a:pt x="5954" y="2597"/>
                </a:lnTo>
                <a:cubicBezTo>
                  <a:pt x="5638" y="2946"/>
                  <a:pt x="5258" y="3262"/>
                  <a:pt x="4783" y="3453"/>
                </a:cubicBezTo>
                <a:cubicBezTo>
                  <a:pt x="4421" y="3595"/>
                  <a:pt x="4051" y="3663"/>
                  <a:pt x="3688" y="3663"/>
                </a:cubicBezTo>
                <a:cubicBezTo>
                  <a:pt x="2524" y="3663"/>
                  <a:pt x="1434" y="2965"/>
                  <a:pt x="951" y="1806"/>
                </a:cubicBezTo>
                <a:cubicBezTo>
                  <a:pt x="729" y="1236"/>
                  <a:pt x="697" y="602"/>
                  <a:pt x="856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2651;p30">
            <a:extLst>
              <a:ext uri="{FF2B5EF4-FFF2-40B4-BE49-F238E27FC236}">
                <a16:creationId xmlns:a16="http://schemas.microsoft.com/office/drawing/2014/main" id="{DCAEF127-1A3C-7AFE-638B-68CB6F300FB8}"/>
              </a:ext>
            </a:extLst>
          </p:cNvPr>
          <p:cNvSpPr/>
          <p:nvPr/>
        </p:nvSpPr>
        <p:spPr>
          <a:xfrm>
            <a:off x="7021463" y="2159555"/>
            <a:ext cx="66703" cy="67614"/>
          </a:xfrm>
          <a:custGeom>
            <a:avLst/>
            <a:gdLst/>
            <a:ahLst/>
            <a:cxnLst/>
            <a:rect l="l" t="t" r="r" b="b"/>
            <a:pathLst>
              <a:path w="2313" h="2345" extrusionOk="0">
                <a:moveTo>
                  <a:pt x="1172" y="1"/>
                </a:moveTo>
                <a:cubicBezTo>
                  <a:pt x="507" y="1"/>
                  <a:pt x="0" y="539"/>
                  <a:pt x="0" y="1172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6" y="2344"/>
                  <a:pt x="2312" y="1806"/>
                  <a:pt x="2312" y="1172"/>
                </a:cubicBezTo>
                <a:cubicBezTo>
                  <a:pt x="2312" y="539"/>
                  <a:pt x="1806" y="1"/>
                  <a:pt x="117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4" name="Google Shape;2652;p30">
            <a:extLst>
              <a:ext uri="{FF2B5EF4-FFF2-40B4-BE49-F238E27FC236}">
                <a16:creationId xmlns:a16="http://schemas.microsoft.com/office/drawing/2014/main" id="{CAD8A0C5-A2EE-6BE4-E165-5A6FFE8A5FB5}"/>
              </a:ext>
            </a:extLst>
          </p:cNvPr>
          <p:cNvSpPr/>
          <p:nvPr/>
        </p:nvSpPr>
        <p:spPr>
          <a:xfrm>
            <a:off x="7021463" y="2309311"/>
            <a:ext cx="66703" cy="66691"/>
          </a:xfrm>
          <a:custGeom>
            <a:avLst/>
            <a:gdLst/>
            <a:ahLst/>
            <a:cxnLst/>
            <a:rect l="l" t="t" r="r" b="b"/>
            <a:pathLst>
              <a:path w="2313" h="2313" extrusionOk="0">
                <a:moveTo>
                  <a:pt x="1172" y="0"/>
                </a:moveTo>
                <a:cubicBezTo>
                  <a:pt x="507" y="0"/>
                  <a:pt x="0" y="507"/>
                  <a:pt x="0" y="1172"/>
                </a:cubicBezTo>
                <a:cubicBezTo>
                  <a:pt x="0" y="1806"/>
                  <a:pt x="507" y="2312"/>
                  <a:pt x="1172" y="2312"/>
                </a:cubicBezTo>
                <a:cubicBezTo>
                  <a:pt x="1806" y="2312"/>
                  <a:pt x="2312" y="1806"/>
                  <a:pt x="2312" y="1172"/>
                </a:cubicBezTo>
                <a:cubicBezTo>
                  <a:pt x="2312" y="507"/>
                  <a:pt x="1806" y="0"/>
                  <a:pt x="1172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5" name="Google Shape;2653;p30">
            <a:extLst>
              <a:ext uri="{FF2B5EF4-FFF2-40B4-BE49-F238E27FC236}">
                <a16:creationId xmlns:a16="http://schemas.microsoft.com/office/drawing/2014/main" id="{585E0FC7-DBE4-A358-47A9-D48D7DCA62FB}"/>
              </a:ext>
            </a:extLst>
          </p:cNvPr>
          <p:cNvSpPr/>
          <p:nvPr/>
        </p:nvSpPr>
        <p:spPr>
          <a:xfrm>
            <a:off x="7021463" y="2458148"/>
            <a:ext cx="66703" cy="67583"/>
          </a:xfrm>
          <a:custGeom>
            <a:avLst/>
            <a:gdLst/>
            <a:ahLst/>
            <a:cxnLst/>
            <a:rect l="l" t="t" r="r" b="b"/>
            <a:pathLst>
              <a:path w="2313" h="2344" extrusionOk="0">
                <a:moveTo>
                  <a:pt x="1172" y="0"/>
                </a:moveTo>
                <a:cubicBezTo>
                  <a:pt x="507" y="0"/>
                  <a:pt x="0" y="539"/>
                  <a:pt x="0" y="1172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6" y="2344"/>
                  <a:pt x="2312" y="1806"/>
                  <a:pt x="2312" y="1172"/>
                </a:cubicBezTo>
                <a:cubicBezTo>
                  <a:pt x="2312" y="539"/>
                  <a:pt x="1806" y="0"/>
                  <a:pt x="1172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6" name="Google Shape;2654;p30">
            <a:extLst>
              <a:ext uri="{FF2B5EF4-FFF2-40B4-BE49-F238E27FC236}">
                <a16:creationId xmlns:a16="http://schemas.microsoft.com/office/drawing/2014/main" id="{2A216A10-D3DC-0538-CCC2-3B1E89AA40D8}"/>
              </a:ext>
            </a:extLst>
          </p:cNvPr>
          <p:cNvSpPr/>
          <p:nvPr/>
        </p:nvSpPr>
        <p:spPr>
          <a:xfrm>
            <a:off x="7021463" y="2607904"/>
            <a:ext cx="66703" cy="66663"/>
          </a:xfrm>
          <a:custGeom>
            <a:avLst/>
            <a:gdLst/>
            <a:ahLst/>
            <a:cxnLst/>
            <a:rect l="l" t="t" r="r" b="b"/>
            <a:pathLst>
              <a:path w="2313" h="2312" extrusionOk="0">
                <a:moveTo>
                  <a:pt x="1172" y="0"/>
                </a:moveTo>
                <a:cubicBezTo>
                  <a:pt x="507" y="0"/>
                  <a:pt x="0" y="507"/>
                  <a:pt x="0" y="1172"/>
                </a:cubicBezTo>
                <a:cubicBezTo>
                  <a:pt x="0" y="1805"/>
                  <a:pt x="507" y="2312"/>
                  <a:pt x="1172" y="2312"/>
                </a:cubicBezTo>
                <a:cubicBezTo>
                  <a:pt x="1806" y="2312"/>
                  <a:pt x="2312" y="1805"/>
                  <a:pt x="2312" y="1172"/>
                </a:cubicBezTo>
                <a:cubicBezTo>
                  <a:pt x="2312" y="507"/>
                  <a:pt x="1806" y="0"/>
                  <a:pt x="1172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7" name="Google Shape;2721;p30">
            <a:extLst>
              <a:ext uri="{FF2B5EF4-FFF2-40B4-BE49-F238E27FC236}">
                <a16:creationId xmlns:a16="http://schemas.microsoft.com/office/drawing/2014/main" id="{01E10787-5004-0C79-7E3F-6B7F43FB0B8A}"/>
              </a:ext>
            </a:extLst>
          </p:cNvPr>
          <p:cNvSpPr txBox="1"/>
          <p:nvPr/>
        </p:nvSpPr>
        <p:spPr>
          <a:xfrm>
            <a:off x="931335" y="3640997"/>
            <a:ext cx="1666295" cy="246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1" dirty="0"/>
              <a:t>Inspect</a:t>
            </a:r>
            <a:endParaRPr sz="1100" b="1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38" name="Google Shape;2722;p30">
            <a:extLst>
              <a:ext uri="{FF2B5EF4-FFF2-40B4-BE49-F238E27FC236}">
                <a16:creationId xmlns:a16="http://schemas.microsoft.com/office/drawing/2014/main" id="{D10A765C-ECBF-8D2B-F3F0-60F4CE578E3B}"/>
              </a:ext>
            </a:extLst>
          </p:cNvPr>
          <p:cNvSpPr txBox="1"/>
          <p:nvPr/>
        </p:nvSpPr>
        <p:spPr>
          <a:xfrm>
            <a:off x="931335" y="3948209"/>
            <a:ext cx="1666295" cy="33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00" dirty="0"/>
              <a:t>Employee enters container area and records data using a paper list.</a:t>
            </a:r>
            <a:endParaRPr sz="700" dirty="0"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2839" name="Google Shape;2723;p30">
            <a:extLst>
              <a:ext uri="{FF2B5EF4-FFF2-40B4-BE49-F238E27FC236}">
                <a16:creationId xmlns:a16="http://schemas.microsoft.com/office/drawing/2014/main" id="{BE374139-6E7B-AB38-9C42-79D88D629050}"/>
              </a:ext>
            </a:extLst>
          </p:cNvPr>
          <p:cNvSpPr txBox="1"/>
          <p:nvPr/>
        </p:nvSpPr>
        <p:spPr>
          <a:xfrm>
            <a:off x="2697523" y="1435911"/>
            <a:ext cx="1666295" cy="246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1" dirty="0"/>
              <a:t>Record</a:t>
            </a:r>
            <a:endParaRPr sz="1100" b="1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40" name="Google Shape;2724;p30">
            <a:extLst>
              <a:ext uri="{FF2B5EF4-FFF2-40B4-BE49-F238E27FC236}">
                <a16:creationId xmlns:a16="http://schemas.microsoft.com/office/drawing/2014/main" id="{6AA0E267-85F2-0A31-FE5F-EFD260D6A3AF}"/>
              </a:ext>
            </a:extLst>
          </p:cNvPr>
          <p:cNvSpPr txBox="1"/>
          <p:nvPr/>
        </p:nvSpPr>
        <p:spPr>
          <a:xfrm>
            <a:off x="2697523" y="1681955"/>
            <a:ext cx="1666295" cy="33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00" dirty="0"/>
              <a:t>Manually notes container numbers and quantities .</a:t>
            </a:r>
            <a:endParaRPr sz="300" dirty="0"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2841" name="Google Shape;2725;p30">
            <a:extLst>
              <a:ext uri="{FF2B5EF4-FFF2-40B4-BE49-F238E27FC236}">
                <a16:creationId xmlns:a16="http://schemas.microsoft.com/office/drawing/2014/main" id="{1241AA48-A89B-2F57-7F41-F70132418F47}"/>
              </a:ext>
            </a:extLst>
          </p:cNvPr>
          <p:cNvSpPr txBox="1"/>
          <p:nvPr/>
        </p:nvSpPr>
        <p:spPr>
          <a:xfrm>
            <a:off x="4460067" y="3640997"/>
            <a:ext cx="1666295" cy="246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1" dirty="0"/>
              <a:t>Digitize</a:t>
            </a:r>
            <a:endParaRPr sz="1100" b="1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42" name="Google Shape;2726;p30">
            <a:extLst>
              <a:ext uri="{FF2B5EF4-FFF2-40B4-BE49-F238E27FC236}">
                <a16:creationId xmlns:a16="http://schemas.microsoft.com/office/drawing/2014/main" id="{6B0FE0CD-9489-B115-410D-177EA014FF81}"/>
              </a:ext>
            </a:extLst>
          </p:cNvPr>
          <p:cNvSpPr txBox="1"/>
          <p:nvPr/>
        </p:nvSpPr>
        <p:spPr>
          <a:xfrm>
            <a:off x="4528235" y="3948209"/>
            <a:ext cx="1666295" cy="33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00" dirty="0"/>
              <a:t>Data is typed and processed digitally</a:t>
            </a:r>
            <a:endParaRPr sz="700" dirty="0"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2843" name="Google Shape;2727;p30">
            <a:extLst>
              <a:ext uri="{FF2B5EF4-FFF2-40B4-BE49-F238E27FC236}">
                <a16:creationId xmlns:a16="http://schemas.microsoft.com/office/drawing/2014/main" id="{A1DE3527-3CEB-4747-B646-0312AB8C2140}"/>
              </a:ext>
            </a:extLst>
          </p:cNvPr>
          <p:cNvSpPr txBox="1"/>
          <p:nvPr/>
        </p:nvSpPr>
        <p:spPr>
          <a:xfrm>
            <a:off x="6224638" y="1435906"/>
            <a:ext cx="1666295" cy="246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1" dirty="0"/>
              <a:t>Report</a:t>
            </a:r>
            <a:endParaRPr sz="1100" b="1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44" name="Google Shape;2728;p30">
            <a:extLst>
              <a:ext uri="{FF2B5EF4-FFF2-40B4-BE49-F238E27FC236}">
                <a16:creationId xmlns:a16="http://schemas.microsoft.com/office/drawing/2014/main" id="{15BFFE2F-1C7C-663D-5F91-18838B50752D}"/>
              </a:ext>
            </a:extLst>
          </p:cNvPr>
          <p:cNvSpPr txBox="1"/>
          <p:nvPr/>
        </p:nvSpPr>
        <p:spPr>
          <a:xfrm>
            <a:off x="6224638" y="1681950"/>
            <a:ext cx="1666295" cy="33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00" dirty="0"/>
              <a:t>Final summary is prepared in Excel format for reporting.</a:t>
            </a:r>
            <a:endParaRPr lang="en-IN" sz="700" dirty="0"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pic>
        <p:nvPicPr>
          <p:cNvPr id="2845" name="Picture 2844">
            <a:extLst>
              <a:ext uri="{FF2B5EF4-FFF2-40B4-BE49-F238E27FC236}">
                <a16:creationId xmlns:a16="http://schemas.microsoft.com/office/drawing/2014/main" id="{9DB36B58-9347-53A9-CF15-F859ACB48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44" y="1697083"/>
            <a:ext cx="534935" cy="565269"/>
          </a:xfrm>
          <a:prstGeom prst="rect">
            <a:avLst/>
          </a:prstGeom>
        </p:spPr>
      </p:pic>
      <p:pic>
        <p:nvPicPr>
          <p:cNvPr id="2846" name="Picture 2845">
            <a:extLst>
              <a:ext uri="{FF2B5EF4-FFF2-40B4-BE49-F238E27FC236}">
                <a16:creationId xmlns:a16="http://schemas.microsoft.com/office/drawing/2014/main" id="{329206A5-C54C-3331-A105-D61F45A02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282" y="1731081"/>
            <a:ext cx="475860" cy="475768"/>
          </a:xfrm>
          <a:prstGeom prst="rect">
            <a:avLst/>
          </a:prstGeom>
        </p:spPr>
      </p:pic>
      <p:pic>
        <p:nvPicPr>
          <p:cNvPr id="2847" name="Picture 2846">
            <a:extLst>
              <a:ext uri="{FF2B5EF4-FFF2-40B4-BE49-F238E27FC236}">
                <a16:creationId xmlns:a16="http://schemas.microsoft.com/office/drawing/2014/main" id="{57D06688-2E38-2028-C525-8E8D06EB4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646" y="3530632"/>
            <a:ext cx="444049" cy="443965"/>
          </a:xfrm>
          <a:prstGeom prst="rect">
            <a:avLst/>
          </a:prstGeom>
        </p:spPr>
      </p:pic>
      <p:pic>
        <p:nvPicPr>
          <p:cNvPr id="2848" name="Picture 2847">
            <a:extLst>
              <a:ext uri="{FF2B5EF4-FFF2-40B4-BE49-F238E27FC236}">
                <a16:creationId xmlns:a16="http://schemas.microsoft.com/office/drawing/2014/main" id="{53D7D824-631A-919D-1A26-9C0AD6FEE7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8743" y="3560345"/>
            <a:ext cx="489458" cy="489367"/>
          </a:xfrm>
          <a:prstGeom prst="rect">
            <a:avLst/>
          </a:prstGeom>
          <a:noFill/>
        </p:spPr>
      </p:pic>
      <p:sp>
        <p:nvSpPr>
          <p:cNvPr id="2897" name="Google Shape;1456;p16">
            <a:extLst>
              <a:ext uri="{FF2B5EF4-FFF2-40B4-BE49-F238E27FC236}">
                <a16:creationId xmlns:a16="http://schemas.microsoft.com/office/drawing/2014/main" id="{D21A94E0-2623-C0CB-9AEF-686B0DECB8BE}"/>
              </a:ext>
            </a:extLst>
          </p:cNvPr>
          <p:cNvSpPr txBox="1"/>
          <p:nvPr/>
        </p:nvSpPr>
        <p:spPr>
          <a:xfrm>
            <a:off x="4572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2800" b="1" dirty="0">
                <a:latin typeface="Fira Sans" panose="020B0503050000020004" pitchFamily="34" charset="0"/>
              </a:rPr>
              <a:t>Current Situation</a:t>
            </a:r>
            <a:endParaRPr lang="en-US" sz="2800" b="1" dirty="0">
              <a:latin typeface="Fira Sans" panose="020B050305000002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F2C2B7-E200-AB19-A5CE-DD4C00518B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765" y="161364"/>
            <a:ext cx="1133180" cy="25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30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>
          <a:extLst>
            <a:ext uri="{FF2B5EF4-FFF2-40B4-BE49-F238E27FC236}">
              <a16:creationId xmlns:a16="http://schemas.microsoft.com/office/drawing/2014/main" id="{C65B5157-9C83-2D63-65BD-79D017B2D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1456;p16">
            <a:extLst>
              <a:ext uri="{FF2B5EF4-FFF2-40B4-BE49-F238E27FC236}">
                <a16:creationId xmlns:a16="http://schemas.microsoft.com/office/drawing/2014/main" id="{46C134AA-3D22-3909-513C-A38B3902E40C}"/>
              </a:ext>
            </a:extLst>
          </p:cNvPr>
          <p:cNvSpPr txBox="1"/>
          <p:nvPr/>
        </p:nvSpPr>
        <p:spPr>
          <a:xfrm>
            <a:off x="4572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2800" b="1" dirty="0">
                <a:latin typeface="Fira Sans" panose="020B0503050000020004" pitchFamily="34" charset="0"/>
              </a:rPr>
              <a:t>Proposed Solution</a:t>
            </a:r>
          </a:p>
        </p:txBody>
      </p:sp>
      <p:sp>
        <p:nvSpPr>
          <p:cNvPr id="3" name="Google Shape;2590;p30">
            <a:extLst>
              <a:ext uri="{FF2B5EF4-FFF2-40B4-BE49-F238E27FC236}">
                <a16:creationId xmlns:a16="http://schemas.microsoft.com/office/drawing/2014/main" id="{B69A373E-1C56-BF11-5D09-8EF3A438759E}"/>
              </a:ext>
            </a:extLst>
          </p:cNvPr>
          <p:cNvSpPr/>
          <p:nvPr/>
        </p:nvSpPr>
        <p:spPr>
          <a:xfrm>
            <a:off x="2533724" y="2906116"/>
            <a:ext cx="3567782" cy="114224"/>
          </a:xfrm>
          <a:custGeom>
            <a:avLst/>
            <a:gdLst/>
            <a:ahLst/>
            <a:cxnLst/>
            <a:rect l="l" t="t" r="r" b="b"/>
            <a:pathLst>
              <a:path w="248730" h="2218" extrusionOk="0">
                <a:moveTo>
                  <a:pt x="0" y="1"/>
                </a:moveTo>
                <a:lnTo>
                  <a:pt x="0" y="2218"/>
                </a:lnTo>
                <a:lnTo>
                  <a:pt x="248729" y="2218"/>
                </a:lnTo>
                <a:lnTo>
                  <a:pt x="248729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593;p30">
            <a:extLst>
              <a:ext uri="{FF2B5EF4-FFF2-40B4-BE49-F238E27FC236}">
                <a16:creationId xmlns:a16="http://schemas.microsoft.com/office/drawing/2014/main" id="{E9DCC811-6EBE-334F-C61D-479F774A9F2B}"/>
              </a:ext>
            </a:extLst>
          </p:cNvPr>
          <p:cNvSpPr/>
          <p:nvPr/>
        </p:nvSpPr>
        <p:spPr>
          <a:xfrm>
            <a:off x="2516064" y="2865588"/>
            <a:ext cx="187506" cy="189406"/>
          </a:xfrm>
          <a:custGeom>
            <a:avLst/>
            <a:gdLst/>
            <a:ahLst/>
            <a:cxnLst/>
            <a:rect l="l" t="t" r="r" b="b"/>
            <a:pathLst>
              <a:path w="6556" h="6556" extrusionOk="0">
                <a:moveTo>
                  <a:pt x="3294" y="0"/>
                </a:moveTo>
                <a:cubicBezTo>
                  <a:pt x="1489" y="0"/>
                  <a:pt x="0" y="1489"/>
                  <a:pt x="0" y="3294"/>
                </a:cubicBezTo>
                <a:cubicBezTo>
                  <a:pt x="0" y="5099"/>
                  <a:pt x="1489" y="6556"/>
                  <a:pt x="3294" y="6556"/>
                </a:cubicBezTo>
                <a:cubicBezTo>
                  <a:pt x="5099" y="6556"/>
                  <a:pt x="6556" y="5099"/>
                  <a:pt x="6556" y="3294"/>
                </a:cubicBezTo>
                <a:cubicBezTo>
                  <a:pt x="6556" y="1489"/>
                  <a:pt x="5099" y="0"/>
                  <a:pt x="3294" y="0"/>
                </a:cubicBezTo>
                <a:close/>
              </a:path>
            </a:pathLst>
          </a:custGeom>
          <a:solidFill>
            <a:srgbClr val="F3A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594;p30">
            <a:extLst>
              <a:ext uri="{FF2B5EF4-FFF2-40B4-BE49-F238E27FC236}">
                <a16:creationId xmlns:a16="http://schemas.microsoft.com/office/drawing/2014/main" id="{B2B077AC-F0B8-21E7-6865-3A058846FA17}"/>
              </a:ext>
            </a:extLst>
          </p:cNvPr>
          <p:cNvSpPr/>
          <p:nvPr/>
        </p:nvSpPr>
        <p:spPr>
          <a:xfrm>
            <a:off x="2526016" y="2885263"/>
            <a:ext cx="167599" cy="150606"/>
          </a:xfrm>
          <a:custGeom>
            <a:avLst/>
            <a:gdLst/>
            <a:ahLst/>
            <a:cxnLst/>
            <a:rect l="l" t="t" r="r" b="b"/>
            <a:pathLst>
              <a:path w="5860" h="5213" extrusionOk="0">
                <a:moveTo>
                  <a:pt x="2957" y="1"/>
                </a:moveTo>
                <a:cubicBezTo>
                  <a:pt x="2680" y="1"/>
                  <a:pt x="2399" y="47"/>
                  <a:pt x="2123" y="143"/>
                </a:cubicBezTo>
                <a:cubicBezTo>
                  <a:pt x="761" y="586"/>
                  <a:pt x="1" y="2043"/>
                  <a:pt x="476" y="3436"/>
                </a:cubicBezTo>
                <a:cubicBezTo>
                  <a:pt x="831" y="4528"/>
                  <a:pt x="1859" y="5213"/>
                  <a:pt x="2954" y="5213"/>
                </a:cubicBezTo>
                <a:cubicBezTo>
                  <a:pt x="3224" y="5213"/>
                  <a:pt x="3499" y="5171"/>
                  <a:pt x="3769" y="5083"/>
                </a:cubicBezTo>
                <a:cubicBezTo>
                  <a:pt x="5131" y="4640"/>
                  <a:pt x="5859" y="3151"/>
                  <a:pt x="5416" y="1790"/>
                </a:cubicBezTo>
                <a:cubicBezTo>
                  <a:pt x="5063" y="704"/>
                  <a:pt x="4045" y="1"/>
                  <a:pt x="2957" y="1"/>
                </a:cubicBezTo>
                <a:close/>
              </a:path>
            </a:pathLst>
          </a:custGeom>
          <a:solidFill>
            <a:srgbClr val="F3A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595;p30">
            <a:extLst>
              <a:ext uri="{FF2B5EF4-FFF2-40B4-BE49-F238E27FC236}">
                <a16:creationId xmlns:a16="http://schemas.microsoft.com/office/drawing/2014/main" id="{A58689EF-4F95-C211-2D10-34950EF7FE0C}"/>
              </a:ext>
            </a:extLst>
          </p:cNvPr>
          <p:cNvSpPr/>
          <p:nvPr/>
        </p:nvSpPr>
        <p:spPr>
          <a:xfrm>
            <a:off x="2530564" y="2912246"/>
            <a:ext cx="152183" cy="123594"/>
          </a:xfrm>
          <a:custGeom>
            <a:avLst/>
            <a:gdLst/>
            <a:ahLst/>
            <a:cxnLst/>
            <a:rect l="l" t="t" r="r" b="b"/>
            <a:pathLst>
              <a:path w="5321" h="4278" extrusionOk="0">
                <a:moveTo>
                  <a:pt x="760" y="1"/>
                </a:moveTo>
                <a:cubicBezTo>
                  <a:pt x="190" y="729"/>
                  <a:pt x="0" y="1711"/>
                  <a:pt x="380" y="2629"/>
                </a:cubicBezTo>
                <a:cubicBezTo>
                  <a:pt x="789" y="3663"/>
                  <a:pt x="1745" y="4277"/>
                  <a:pt x="2778" y="4277"/>
                </a:cubicBezTo>
                <a:cubicBezTo>
                  <a:pt x="3106" y="4277"/>
                  <a:pt x="3441" y="4215"/>
                  <a:pt x="3769" y="4086"/>
                </a:cubicBezTo>
                <a:cubicBezTo>
                  <a:pt x="4560" y="3769"/>
                  <a:pt x="5130" y="3104"/>
                  <a:pt x="5320" y="2312"/>
                </a:cubicBezTo>
                <a:lnTo>
                  <a:pt x="5320" y="2312"/>
                </a:lnTo>
                <a:cubicBezTo>
                  <a:pt x="5035" y="2629"/>
                  <a:pt x="4687" y="2914"/>
                  <a:pt x="4275" y="3072"/>
                </a:cubicBezTo>
                <a:cubicBezTo>
                  <a:pt x="3954" y="3203"/>
                  <a:pt x="3622" y="3264"/>
                  <a:pt x="3295" y="3264"/>
                </a:cubicBezTo>
                <a:cubicBezTo>
                  <a:pt x="2268" y="3264"/>
                  <a:pt x="1295" y="2656"/>
                  <a:pt x="887" y="1647"/>
                </a:cubicBezTo>
                <a:cubicBezTo>
                  <a:pt x="665" y="1109"/>
                  <a:pt x="633" y="539"/>
                  <a:pt x="760" y="1"/>
                </a:cubicBezTo>
                <a:close/>
              </a:path>
            </a:pathLst>
          </a:custGeom>
          <a:solidFill>
            <a:srgbClr val="F3A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96;p30">
            <a:extLst>
              <a:ext uri="{FF2B5EF4-FFF2-40B4-BE49-F238E27FC236}">
                <a16:creationId xmlns:a16="http://schemas.microsoft.com/office/drawing/2014/main" id="{460FB81F-1B82-B3C2-5231-31930176F24E}"/>
              </a:ext>
            </a:extLst>
          </p:cNvPr>
          <p:cNvSpPr/>
          <p:nvPr/>
        </p:nvSpPr>
        <p:spPr>
          <a:xfrm>
            <a:off x="2006311" y="1413984"/>
            <a:ext cx="1178431" cy="1367858"/>
          </a:xfrm>
          <a:custGeom>
            <a:avLst/>
            <a:gdLst/>
            <a:ahLst/>
            <a:cxnLst/>
            <a:rect l="l" t="t" r="r" b="b"/>
            <a:pathLst>
              <a:path w="41203" h="47346" extrusionOk="0">
                <a:moveTo>
                  <a:pt x="20617" y="0"/>
                </a:moveTo>
                <a:cubicBezTo>
                  <a:pt x="9216" y="0"/>
                  <a:pt x="1" y="9216"/>
                  <a:pt x="1" y="20585"/>
                </a:cubicBezTo>
                <a:cubicBezTo>
                  <a:pt x="1" y="30687"/>
                  <a:pt x="7253" y="39079"/>
                  <a:pt x="16849" y="40853"/>
                </a:cubicBezTo>
                <a:lnTo>
                  <a:pt x="20617" y="47345"/>
                </a:lnTo>
                <a:lnTo>
                  <a:pt x="24354" y="40853"/>
                </a:lnTo>
                <a:cubicBezTo>
                  <a:pt x="33950" y="39079"/>
                  <a:pt x="41202" y="30687"/>
                  <a:pt x="41202" y="20585"/>
                </a:cubicBezTo>
                <a:cubicBezTo>
                  <a:pt x="41202" y="9216"/>
                  <a:pt x="31986" y="0"/>
                  <a:pt x="2061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597;p30">
            <a:extLst>
              <a:ext uri="{FF2B5EF4-FFF2-40B4-BE49-F238E27FC236}">
                <a16:creationId xmlns:a16="http://schemas.microsoft.com/office/drawing/2014/main" id="{236BDEF4-42AD-57E9-CBB9-67EEC66BE565}"/>
              </a:ext>
            </a:extLst>
          </p:cNvPr>
          <p:cNvSpPr/>
          <p:nvPr/>
        </p:nvSpPr>
        <p:spPr>
          <a:xfrm>
            <a:off x="2125889" y="1534747"/>
            <a:ext cx="939272" cy="948829"/>
          </a:xfrm>
          <a:custGeom>
            <a:avLst/>
            <a:gdLst/>
            <a:ahLst/>
            <a:cxnLst/>
            <a:rect l="l" t="t" r="r" b="b"/>
            <a:pathLst>
              <a:path w="32841" h="32842" extrusionOk="0">
                <a:moveTo>
                  <a:pt x="16436" y="0"/>
                </a:moveTo>
                <a:cubicBezTo>
                  <a:pt x="7347" y="0"/>
                  <a:pt x="0" y="7348"/>
                  <a:pt x="0" y="16405"/>
                </a:cubicBezTo>
                <a:cubicBezTo>
                  <a:pt x="0" y="25462"/>
                  <a:pt x="7347" y="32841"/>
                  <a:pt x="16436" y="32841"/>
                </a:cubicBezTo>
                <a:cubicBezTo>
                  <a:pt x="25494" y="32841"/>
                  <a:pt x="32841" y="25462"/>
                  <a:pt x="32841" y="16405"/>
                </a:cubicBezTo>
                <a:cubicBezTo>
                  <a:pt x="32841" y="7348"/>
                  <a:pt x="25494" y="0"/>
                  <a:pt x="16436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602;p30">
            <a:extLst>
              <a:ext uri="{FF2B5EF4-FFF2-40B4-BE49-F238E27FC236}">
                <a16:creationId xmlns:a16="http://schemas.microsoft.com/office/drawing/2014/main" id="{4835F62D-87BB-5B06-4EFF-851CDEE42219}"/>
              </a:ext>
            </a:extLst>
          </p:cNvPr>
          <p:cNvSpPr/>
          <p:nvPr/>
        </p:nvSpPr>
        <p:spPr>
          <a:xfrm>
            <a:off x="3766911" y="3135485"/>
            <a:ext cx="1179318" cy="1368783"/>
          </a:xfrm>
          <a:custGeom>
            <a:avLst/>
            <a:gdLst/>
            <a:ahLst/>
            <a:cxnLst/>
            <a:rect l="l" t="t" r="r" b="b"/>
            <a:pathLst>
              <a:path w="41234" h="47378" extrusionOk="0">
                <a:moveTo>
                  <a:pt x="20617" y="1"/>
                </a:moveTo>
                <a:lnTo>
                  <a:pt x="16848" y="6493"/>
                </a:lnTo>
                <a:cubicBezTo>
                  <a:pt x="7284" y="8266"/>
                  <a:pt x="0" y="16659"/>
                  <a:pt x="0" y="26761"/>
                </a:cubicBezTo>
                <a:cubicBezTo>
                  <a:pt x="0" y="38130"/>
                  <a:pt x="9248" y="47377"/>
                  <a:pt x="20617" y="47377"/>
                </a:cubicBezTo>
                <a:cubicBezTo>
                  <a:pt x="31986" y="47377"/>
                  <a:pt x="41233" y="38130"/>
                  <a:pt x="41233" y="26761"/>
                </a:cubicBezTo>
                <a:cubicBezTo>
                  <a:pt x="41233" y="16659"/>
                  <a:pt x="33950" y="8266"/>
                  <a:pt x="24354" y="6493"/>
                </a:cubicBezTo>
                <a:lnTo>
                  <a:pt x="20617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603;p30">
            <a:extLst>
              <a:ext uri="{FF2B5EF4-FFF2-40B4-BE49-F238E27FC236}">
                <a16:creationId xmlns:a16="http://schemas.microsoft.com/office/drawing/2014/main" id="{6448276E-C769-E0F2-7D8C-540896FC8134}"/>
              </a:ext>
            </a:extLst>
          </p:cNvPr>
          <p:cNvSpPr/>
          <p:nvPr/>
        </p:nvSpPr>
        <p:spPr>
          <a:xfrm>
            <a:off x="3887377" y="3434676"/>
            <a:ext cx="938387" cy="947904"/>
          </a:xfrm>
          <a:custGeom>
            <a:avLst/>
            <a:gdLst/>
            <a:ahLst/>
            <a:cxnLst/>
            <a:rect l="l" t="t" r="r" b="b"/>
            <a:pathLst>
              <a:path w="32810" h="32810" extrusionOk="0">
                <a:moveTo>
                  <a:pt x="16405" y="1"/>
                </a:moveTo>
                <a:cubicBezTo>
                  <a:pt x="7348" y="1"/>
                  <a:pt x="0" y="7348"/>
                  <a:pt x="0" y="16405"/>
                </a:cubicBezTo>
                <a:cubicBezTo>
                  <a:pt x="0" y="25462"/>
                  <a:pt x="7348" y="32810"/>
                  <a:pt x="16405" y="32810"/>
                </a:cubicBezTo>
                <a:cubicBezTo>
                  <a:pt x="25462" y="32810"/>
                  <a:pt x="32809" y="25462"/>
                  <a:pt x="32809" y="16405"/>
                </a:cubicBezTo>
                <a:cubicBezTo>
                  <a:pt x="32809" y="7348"/>
                  <a:pt x="25462" y="1"/>
                  <a:pt x="16405" y="1"/>
                </a:cubicBezTo>
                <a:close/>
              </a:path>
            </a:pathLst>
          </a:custGeom>
          <a:solidFill>
            <a:srgbClr val="4263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604;p30">
            <a:extLst>
              <a:ext uri="{FF2B5EF4-FFF2-40B4-BE49-F238E27FC236}">
                <a16:creationId xmlns:a16="http://schemas.microsoft.com/office/drawing/2014/main" id="{A39E597B-8BEB-CE69-63F3-5384E6697388}"/>
              </a:ext>
            </a:extLst>
          </p:cNvPr>
          <p:cNvSpPr/>
          <p:nvPr/>
        </p:nvSpPr>
        <p:spPr>
          <a:xfrm>
            <a:off x="2568603" y="3135485"/>
            <a:ext cx="66125" cy="67749"/>
          </a:xfrm>
          <a:custGeom>
            <a:avLst/>
            <a:gdLst/>
            <a:ahLst/>
            <a:cxnLst/>
            <a:rect l="l" t="t" r="r" b="b"/>
            <a:pathLst>
              <a:path w="2312" h="2345" extrusionOk="0">
                <a:moveTo>
                  <a:pt x="1172" y="1"/>
                </a:moveTo>
                <a:cubicBezTo>
                  <a:pt x="507" y="1"/>
                  <a:pt x="0" y="539"/>
                  <a:pt x="0" y="1173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5" y="2344"/>
                  <a:pt x="2312" y="1806"/>
                  <a:pt x="2312" y="1173"/>
                </a:cubicBezTo>
                <a:cubicBezTo>
                  <a:pt x="2312" y="539"/>
                  <a:pt x="1805" y="1"/>
                  <a:pt x="1172" y="1"/>
                </a:cubicBezTo>
                <a:close/>
              </a:path>
            </a:pathLst>
          </a:custGeom>
          <a:solidFill>
            <a:srgbClr val="F3A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605;p30">
            <a:extLst>
              <a:ext uri="{FF2B5EF4-FFF2-40B4-BE49-F238E27FC236}">
                <a16:creationId xmlns:a16="http://schemas.microsoft.com/office/drawing/2014/main" id="{496155ED-DB63-E2CB-636D-FC545411F074}"/>
              </a:ext>
            </a:extLst>
          </p:cNvPr>
          <p:cNvSpPr/>
          <p:nvPr/>
        </p:nvSpPr>
        <p:spPr>
          <a:xfrm>
            <a:off x="2568603" y="3285543"/>
            <a:ext cx="66125" cy="66824"/>
          </a:xfrm>
          <a:custGeom>
            <a:avLst/>
            <a:gdLst/>
            <a:ahLst/>
            <a:cxnLst/>
            <a:rect l="l" t="t" r="r" b="b"/>
            <a:pathLst>
              <a:path w="2312" h="2313" extrusionOk="0">
                <a:moveTo>
                  <a:pt x="1172" y="1"/>
                </a:moveTo>
                <a:cubicBezTo>
                  <a:pt x="507" y="1"/>
                  <a:pt x="0" y="507"/>
                  <a:pt x="0" y="1172"/>
                </a:cubicBezTo>
                <a:cubicBezTo>
                  <a:pt x="0" y="1806"/>
                  <a:pt x="507" y="2312"/>
                  <a:pt x="1172" y="2312"/>
                </a:cubicBezTo>
                <a:cubicBezTo>
                  <a:pt x="1805" y="2312"/>
                  <a:pt x="2312" y="1806"/>
                  <a:pt x="2312" y="1172"/>
                </a:cubicBezTo>
                <a:cubicBezTo>
                  <a:pt x="2312" y="507"/>
                  <a:pt x="1805" y="1"/>
                  <a:pt x="1172" y="1"/>
                </a:cubicBezTo>
                <a:close/>
              </a:path>
            </a:pathLst>
          </a:custGeom>
          <a:solidFill>
            <a:srgbClr val="F3A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606;p30">
            <a:extLst>
              <a:ext uri="{FF2B5EF4-FFF2-40B4-BE49-F238E27FC236}">
                <a16:creationId xmlns:a16="http://schemas.microsoft.com/office/drawing/2014/main" id="{8BAB9182-9083-4CBD-FC2D-6BDC3B63F64C}"/>
              </a:ext>
            </a:extLst>
          </p:cNvPr>
          <p:cNvSpPr/>
          <p:nvPr/>
        </p:nvSpPr>
        <p:spPr>
          <a:xfrm>
            <a:off x="2568603" y="3434676"/>
            <a:ext cx="66125" cy="67749"/>
          </a:xfrm>
          <a:custGeom>
            <a:avLst/>
            <a:gdLst/>
            <a:ahLst/>
            <a:cxnLst/>
            <a:rect l="l" t="t" r="r" b="b"/>
            <a:pathLst>
              <a:path w="2312" h="2345" extrusionOk="0">
                <a:moveTo>
                  <a:pt x="1172" y="1"/>
                </a:moveTo>
                <a:cubicBezTo>
                  <a:pt x="507" y="1"/>
                  <a:pt x="0" y="539"/>
                  <a:pt x="0" y="1172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5" y="2344"/>
                  <a:pt x="2312" y="1806"/>
                  <a:pt x="2312" y="1172"/>
                </a:cubicBezTo>
                <a:cubicBezTo>
                  <a:pt x="2312" y="539"/>
                  <a:pt x="1805" y="1"/>
                  <a:pt x="1172" y="1"/>
                </a:cubicBezTo>
                <a:close/>
              </a:path>
            </a:pathLst>
          </a:custGeom>
          <a:solidFill>
            <a:srgbClr val="F3A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607;p30">
            <a:extLst>
              <a:ext uri="{FF2B5EF4-FFF2-40B4-BE49-F238E27FC236}">
                <a16:creationId xmlns:a16="http://schemas.microsoft.com/office/drawing/2014/main" id="{60CFC8F1-EDB6-EC04-66DC-C02785097002}"/>
              </a:ext>
            </a:extLst>
          </p:cNvPr>
          <p:cNvSpPr/>
          <p:nvPr/>
        </p:nvSpPr>
        <p:spPr>
          <a:xfrm>
            <a:off x="2568603" y="3584736"/>
            <a:ext cx="66125" cy="66824"/>
          </a:xfrm>
          <a:custGeom>
            <a:avLst/>
            <a:gdLst/>
            <a:ahLst/>
            <a:cxnLst/>
            <a:rect l="l" t="t" r="r" b="b"/>
            <a:pathLst>
              <a:path w="2312" h="2313" extrusionOk="0">
                <a:moveTo>
                  <a:pt x="1172" y="0"/>
                </a:moveTo>
                <a:cubicBezTo>
                  <a:pt x="507" y="0"/>
                  <a:pt x="0" y="507"/>
                  <a:pt x="0" y="1172"/>
                </a:cubicBezTo>
                <a:cubicBezTo>
                  <a:pt x="0" y="1805"/>
                  <a:pt x="507" y="2312"/>
                  <a:pt x="1172" y="2312"/>
                </a:cubicBezTo>
                <a:cubicBezTo>
                  <a:pt x="1805" y="2312"/>
                  <a:pt x="2312" y="1805"/>
                  <a:pt x="2312" y="1172"/>
                </a:cubicBezTo>
                <a:cubicBezTo>
                  <a:pt x="2312" y="507"/>
                  <a:pt x="1805" y="0"/>
                  <a:pt x="1172" y="0"/>
                </a:cubicBezTo>
                <a:close/>
              </a:path>
            </a:pathLst>
          </a:custGeom>
          <a:solidFill>
            <a:srgbClr val="F3A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634;p30">
            <a:extLst>
              <a:ext uri="{FF2B5EF4-FFF2-40B4-BE49-F238E27FC236}">
                <a16:creationId xmlns:a16="http://schemas.microsoft.com/office/drawing/2014/main" id="{9130B485-B367-603C-BFA2-9668EE98F607}"/>
              </a:ext>
            </a:extLst>
          </p:cNvPr>
          <p:cNvSpPr/>
          <p:nvPr/>
        </p:nvSpPr>
        <p:spPr>
          <a:xfrm>
            <a:off x="4249660" y="2876538"/>
            <a:ext cx="213790" cy="196514"/>
          </a:xfrm>
          <a:custGeom>
            <a:avLst/>
            <a:gdLst/>
            <a:ahLst/>
            <a:cxnLst/>
            <a:rect l="l" t="t" r="r" b="b"/>
            <a:pathLst>
              <a:path w="7475" h="6802" extrusionOk="0">
                <a:moveTo>
                  <a:pt x="3728" y="1"/>
                </a:moveTo>
                <a:cubicBezTo>
                  <a:pt x="2186" y="1"/>
                  <a:pt x="796" y="1057"/>
                  <a:pt x="444" y="2598"/>
                </a:cubicBezTo>
                <a:cubicBezTo>
                  <a:pt x="1" y="4435"/>
                  <a:pt x="1141" y="6272"/>
                  <a:pt x="2946" y="6715"/>
                </a:cubicBezTo>
                <a:cubicBezTo>
                  <a:pt x="3204" y="6773"/>
                  <a:pt x="3463" y="6801"/>
                  <a:pt x="3717" y="6801"/>
                </a:cubicBezTo>
                <a:cubicBezTo>
                  <a:pt x="5271" y="6801"/>
                  <a:pt x="6678" y="5760"/>
                  <a:pt x="7031" y="4182"/>
                </a:cubicBezTo>
                <a:cubicBezTo>
                  <a:pt x="7475" y="2345"/>
                  <a:pt x="6335" y="508"/>
                  <a:pt x="4530" y="97"/>
                </a:cubicBezTo>
                <a:cubicBezTo>
                  <a:pt x="4261" y="32"/>
                  <a:pt x="3993" y="1"/>
                  <a:pt x="3728" y="1"/>
                </a:cubicBezTo>
                <a:close/>
              </a:path>
            </a:pathLst>
          </a:custGeom>
          <a:solidFill>
            <a:srgbClr val="4263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635;p30">
            <a:extLst>
              <a:ext uri="{FF2B5EF4-FFF2-40B4-BE49-F238E27FC236}">
                <a16:creationId xmlns:a16="http://schemas.microsoft.com/office/drawing/2014/main" id="{9AEA2482-CAC6-942A-7EE9-C460D02DE29B}"/>
              </a:ext>
            </a:extLst>
          </p:cNvPr>
          <p:cNvSpPr/>
          <p:nvPr/>
        </p:nvSpPr>
        <p:spPr>
          <a:xfrm>
            <a:off x="4271425" y="2896327"/>
            <a:ext cx="170288" cy="156298"/>
          </a:xfrm>
          <a:custGeom>
            <a:avLst/>
            <a:gdLst/>
            <a:ahLst/>
            <a:cxnLst/>
            <a:rect l="l" t="t" r="r" b="b"/>
            <a:pathLst>
              <a:path w="5954" h="5410" extrusionOk="0">
                <a:moveTo>
                  <a:pt x="2940" y="1"/>
                </a:moveTo>
                <a:cubicBezTo>
                  <a:pt x="1718" y="1"/>
                  <a:pt x="614" y="829"/>
                  <a:pt x="317" y="2072"/>
                </a:cubicBezTo>
                <a:cubicBezTo>
                  <a:pt x="0" y="3528"/>
                  <a:pt x="887" y="4985"/>
                  <a:pt x="2344" y="5334"/>
                </a:cubicBezTo>
                <a:cubicBezTo>
                  <a:pt x="2557" y="5385"/>
                  <a:pt x="2771" y="5409"/>
                  <a:pt x="2982" y="5409"/>
                </a:cubicBezTo>
                <a:cubicBezTo>
                  <a:pt x="4204" y="5409"/>
                  <a:pt x="5308" y="4581"/>
                  <a:pt x="5605" y="3338"/>
                </a:cubicBezTo>
                <a:cubicBezTo>
                  <a:pt x="5954" y="1882"/>
                  <a:pt x="5035" y="425"/>
                  <a:pt x="3579" y="77"/>
                </a:cubicBezTo>
                <a:cubicBezTo>
                  <a:pt x="3365" y="25"/>
                  <a:pt x="3151" y="1"/>
                  <a:pt x="2940" y="1"/>
                </a:cubicBezTo>
                <a:close/>
              </a:path>
            </a:pathLst>
          </a:custGeom>
          <a:solidFill>
            <a:srgbClr val="4263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636;p30">
            <a:extLst>
              <a:ext uri="{FF2B5EF4-FFF2-40B4-BE49-F238E27FC236}">
                <a16:creationId xmlns:a16="http://schemas.microsoft.com/office/drawing/2014/main" id="{0E26220C-3D5D-CE75-6E47-CA048FA3C7D1}"/>
              </a:ext>
            </a:extLst>
          </p:cNvPr>
          <p:cNvSpPr/>
          <p:nvPr/>
        </p:nvSpPr>
        <p:spPr>
          <a:xfrm>
            <a:off x="4274142" y="2925045"/>
            <a:ext cx="157618" cy="128015"/>
          </a:xfrm>
          <a:custGeom>
            <a:avLst/>
            <a:gdLst/>
            <a:ahLst/>
            <a:cxnLst/>
            <a:rect l="l" t="t" r="r" b="b"/>
            <a:pathLst>
              <a:path w="5511" h="4431" extrusionOk="0">
                <a:moveTo>
                  <a:pt x="792" y="1"/>
                </a:moveTo>
                <a:lnTo>
                  <a:pt x="792" y="1"/>
                </a:lnTo>
                <a:cubicBezTo>
                  <a:pt x="190" y="729"/>
                  <a:pt x="0" y="1774"/>
                  <a:pt x="380" y="2724"/>
                </a:cubicBezTo>
                <a:cubicBezTo>
                  <a:pt x="792" y="3791"/>
                  <a:pt x="1817" y="4431"/>
                  <a:pt x="2899" y="4431"/>
                </a:cubicBezTo>
                <a:cubicBezTo>
                  <a:pt x="3231" y="4431"/>
                  <a:pt x="3568" y="4371"/>
                  <a:pt x="3895" y="4245"/>
                </a:cubicBezTo>
                <a:cubicBezTo>
                  <a:pt x="4719" y="3896"/>
                  <a:pt x="5289" y="3200"/>
                  <a:pt x="5510" y="2376"/>
                </a:cubicBezTo>
                <a:lnTo>
                  <a:pt x="5510" y="2376"/>
                </a:lnTo>
                <a:cubicBezTo>
                  <a:pt x="5225" y="2724"/>
                  <a:pt x="4845" y="3010"/>
                  <a:pt x="4402" y="3168"/>
                </a:cubicBezTo>
                <a:cubicBezTo>
                  <a:pt x="4071" y="3306"/>
                  <a:pt x="3727" y="3372"/>
                  <a:pt x="3388" y="3372"/>
                </a:cubicBezTo>
                <a:cubicBezTo>
                  <a:pt x="2331" y="3372"/>
                  <a:pt x="1318" y="2734"/>
                  <a:pt x="887" y="1679"/>
                </a:cubicBezTo>
                <a:cubicBezTo>
                  <a:pt x="665" y="1109"/>
                  <a:pt x="633" y="539"/>
                  <a:pt x="792" y="1"/>
                </a:cubicBezTo>
                <a:close/>
              </a:path>
            </a:pathLst>
          </a:custGeom>
          <a:solidFill>
            <a:srgbClr val="4263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637;p30">
            <a:extLst>
              <a:ext uri="{FF2B5EF4-FFF2-40B4-BE49-F238E27FC236}">
                <a16:creationId xmlns:a16="http://schemas.microsoft.com/office/drawing/2014/main" id="{D33B2E24-C428-6374-9722-87421A5D2753}"/>
              </a:ext>
            </a:extLst>
          </p:cNvPr>
          <p:cNvSpPr/>
          <p:nvPr/>
        </p:nvSpPr>
        <p:spPr>
          <a:xfrm>
            <a:off x="4329370" y="2273619"/>
            <a:ext cx="66153" cy="67749"/>
          </a:xfrm>
          <a:custGeom>
            <a:avLst/>
            <a:gdLst/>
            <a:ahLst/>
            <a:cxnLst/>
            <a:rect l="l" t="t" r="r" b="b"/>
            <a:pathLst>
              <a:path w="2313" h="2345" extrusionOk="0">
                <a:moveTo>
                  <a:pt x="1173" y="1"/>
                </a:moveTo>
                <a:cubicBezTo>
                  <a:pt x="508" y="1"/>
                  <a:pt x="1" y="539"/>
                  <a:pt x="1" y="1172"/>
                </a:cubicBezTo>
                <a:cubicBezTo>
                  <a:pt x="1" y="1806"/>
                  <a:pt x="508" y="2344"/>
                  <a:pt x="1173" y="2344"/>
                </a:cubicBezTo>
                <a:cubicBezTo>
                  <a:pt x="1806" y="2344"/>
                  <a:pt x="2313" y="1806"/>
                  <a:pt x="2313" y="1172"/>
                </a:cubicBezTo>
                <a:cubicBezTo>
                  <a:pt x="2313" y="539"/>
                  <a:pt x="1806" y="1"/>
                  <a:pt x="1173" y="1"/>
                </a:cubicBezTo>
                <a:close/>
              </a:path>
            </a:pathLst>
          </a:custGeom>
          <a:solidFill>
            <a:srgbClr val="4263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638;p30">
            <a:extLst>
              <a:ext uri="{FF2B5EF4-FFF2-40B4-BE49-F238E27FC236}">
                <a16:creationId xmlns:a16="http://schemas.microsoft.com/office/drawing/2014/main" id="{CFF93F23-CA5B-C200-8FB9-D083628FE169}"/>
              </a:ext>
            </a:extLst>
          </p:cNvPr>
          <p:cNvSpPr/>
          <p:nvPr/>
        </p:nvSpPr>
        <p:spPr>
          <a:xfrm>
            <a:off x="4329370" y="2423676"/>
            <a:ext cx="66153" cy="66824"/>
          </a:xfrm>
          <a:custGeom>
            <a:avLst/>
            <a:gdLst/>
            <a:ahLst/>
            <a:cxnLst/>
            <a:rect l="l" t="t" r="r" b="b"/>
            <a:pathLst>
              <a:path w="2313" h="2313" extrusionOk="0">
                <a:moveTo>
                  <a:pt x="1173" y="0"/>
                </a:moveTo>
                <a:cubicBezTo>
                  <a:pt x="508" y="0"/>
                  <a:pt x="1" y="507"/>
                  <a:pt x="1" y="1172"/>
                </a:cubicBezTo>
                <a:cubicBezTo>
                  <a:pt x="1" y="1806"/>
                  <a:pt x="508" y="2312"/>
                  <a:pt x="1173" y="2312"/>
                </a:cubicBezTo>
                <a:cubicBezTo>
                  <a:pt x="1806" y="2312"/>
                  <a:pt x="2313" y="1806"/>
                  <a:pt x="2313" y="1172"/>
                </a:cubicBezTo>
                <a:cubicBezTo>
                  <a:pt x="2313" y="507"/>
                  <a:pt x="1806" y="0"/>
                  <a:pt x="1173" y="0"/>
                </a:cubicBezTo>
                <a:close/>
              </a:path>
            </a:pathLst>
          </a:custGeom>
          <a:solidFill>
            <a:srgbClr val="4263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639;p30">
            <a:extLst>
              <a:ext uri="{FF2B5EF4-FFF2-40B4-BE49-F238E27FC236}">
                <a16:creationId xmlns:a16="http://schemas.microsoft.com/office/drawing/2014/main" id="{398FF35A-3144-EEF0-9F20-102F96261CAB}"/>
              </a:ext>
            </a:extLst>
          </p:cNvPr>
          <p:cNvSpPr/>
          <p:nvPr/>
        </p:nvSpPr>
        <p:spPr>
          <a:xfrm>
            <a:off x="4329370" y="2572811"/>
            <a:ext cx="66153" cy="67720"/>
          </a:xfrm>
          <a:custGeom>
            <a:avLst/>
            <a:gdLst/>
            <a:ahLst/>
            <a:cxnLst/>
            <a:rect l="l" t="t" r="r" b="b"/>
            <a:pathLst>
              <a:path w="2313" h="2344" extrusionOk="0">
                <a:moveTo>
                  <a:pt x="1173" y="0"/>
                </a:moveTo>
                <a:cubicBezTo>
                  <a:pt x="508" y="0"/>
                  <a:pt x="1" y="539"/>
                  <a:pt x="1" y="1172"/>
                </a:cubicBezTo>
                <a:cubicBezTo>
                  <a:pt x="1" y="1806"/>
                  <a:pt x="508" y="2344"/>
                  <a:pt x="1173" y="2344"/>
                </a:cubicBezTo>
                <a:cubicBezTo>
                  <a:pt x="1806" y="2344"/>
                  <a:pt x="2313" y="1806"/>
                  <a:pt x="2313" y="1172"/>
                </a:cubicBezTo>
                <a:cubicBezTo>
                  <a:pt x="2313" y="539"/>
                  <a:pt x="1806" y="0"/>
                  <a:pt x="1173" y="0"/>
                </a:cubicBezTo>
                <a:close/>
              </a:path>
            </a:pathLst>
          </a:custGeom>
          <a:solidFill>
            <a:srgbClr val="4263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640;p30">
            <a:extLst>
              <a:ext uri="{FF2B5EF4-FFF2-40B4-BE49-F238E27FC236}">
                <a16:creationId xmlns:a16="http://schemas.microsoft.com/office/drawing/2014/main" id="{35F93060-ECAA-5127-25E6-D2CD668D4F14}"/>
              </a:ext>
            </a:extLst>
          </p:cNvPr>
          <p:cNvSpPr/>
          <p:nvPr/>
        </p:nvSpPr>
        <p:spPr>
          <a:xfrm>
            <a:off x="4329370" y="2722868"/>
            <a:ext cx="66153" cy="66796"/>
          </a:xfrm>
          <a:custGeom>
            <a:avLst/>
            <a:gdLst/>
            <a:ahLst/>
            <a:cxnLst/>
            <a:rect l="l" t="t" r="r" b="b"/>
            <a:pathLst>
              <a:path w="2313" h="2312" extrusionOk="0">
                <a:moveTo>
                  <a:pt x="1173" y="0"/>
                </a:moveTo>
                <a:cubicBezTo>
                  <a:pt x="508" y="0"/>
                  <a:pt x="1" y="507"/>
                  <a:pt x="1" y="1172"/>
                </a:cubicBezTo>
                <a:cubicBezTo>
                  <a:pt x="1" y="1805"/>
                  <a:pt x="508" y="2312"/>
                  <a:pt x="1173" y="2312"/>
                </a:cubicBezTo>
                <a:cubicBezTo>
                  <a:pt x="1806" y="2312"/>
                  <a:pt x="2313" y="1805"/>
                  <a:pt x="2313" y="1172"/>
                </a:cubicBezTo>
                <a:cubicBezTo>
                  <a:pt x="2313" y="507"/>
                  <a:pt x="1806" y="0"/>
                  <a:pt x="1173" y="0"/>
                </a:cubicBezTo>
                <a:close/>
              </a:path>
            </a:pathLst>
          </a:custGeom>
          <a:solidFill>
            <a:srgbClr val="4263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641;p30">
            <a:extLst>
              <a:ext uri="{FF2B5EF4-FFF2-40B4-BE49-F238E27FC236}">
                <a16:creationId xmlns:a16="http://schemas.microsoft.com/office/drawing/2014/main" id="{1DA41A37-5680-8165-9D7D-05A92656F5B2}"/>
              </a:ext>
            </a:extLst>
          </p:cNvPr>
          <p:cNvSpPr/>
          <p:nvPr/>
        </p:nvSpPr>
        <p:spPr>
          <a:xfrm>
            <a:off x="6000503" y="2857354"/>
            <a:ext cx="202006" cy="204055"/>
          </a:xfrm>
          <a:custGeom>
            <a:avLst/>
            <a:gdLst/>
            <a:ahLst/>
            <a:cxnLst/>
            <a:rect l="l" t="t" r="r" b="b"/>
            <a:pathLst>
              <a:path w="7063" h="7063" extrusionOk="0">
                <a:moveTo>
                  <a:pt x="3547" y="0"/>
                </a:moveTo>
                <a:cubicBezTo>
                  <a:pt x="1584" y="0"/>
                  <a:pt x="0" y="1584"/>
                  <a:pt x="0" y="3516"/>
                </a:cubicBezTo>
                <a:cubicBezTo>
                  <a:pt x="0" y="5479"/>
                  <a:pt x="1584" y="7063"/>
                  <a:pt x="3547" y="7063"/>
                </a:cubicBezTo>
                <a:cubicBezTo>
                  <a:pt x="5479" y="7063"/>
                  <a:pt x="7062" y="5479"/>
                  <a:pt x="7062" y="3516"/>
                </a:cubicBezTo>
                <a:cubicBezTo>
                  <a:pt x="7062" y="1584"/>
                  <a:pt x="5479" y="0"/>
                  <a:pt x="3547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642;p30">
            <a:extLst>
              <a:ext uri="{FF2B5EF4-FFF2-40B4-BE49-F238E27FC236}">
                <a16:creationId xmlns:a16="http://schemas.microsoft.com/office/drawing/2014/main" id="{12A2BC2E-A00A-3896-ECCF-EC85B8DD807F}"/>
              </a:ext>
            </a:extLst>
          </p:cNvPr>
          <p:cNvSpPr/>
          <p:nvPr/>
        </p:nvSpPr>
        <p:spPr>
          <a:xfrm>
            <a:off x="6021325" y="2877490"/>
            <a:ext cx="160363" cy="162886"/>
          </a:xfrm>
          <a:custGeom>
            <a:avLst/>
            <a:gdLst/>
            <a:ahLst/>
            <a:cxnLst/>
            <a:rect l="l" t="t" r="r" b="b"/>
            <a:pathLst>
              <a:path w="5607" h="5638" extrusionOk="0">
                <a:moveTo>
                  <a:pt x="2819" y="0"/>
                </a:moveTo>
                <a:cubicBezTo>
                  <a:pt x="1236" y="0"/>
                  <a:pt x="1" y="1267"/>
                  <a:pt x="1" y="2819"/>
                </a:cubicBezTo>
                <a:cubicBezTo>
                  <a:pt x="1" y="4370"/>
                  <a:pt x="1236" y="5637"/>
                  <a:pt x="2819" y="5637"/>
                </a:cubicBezTo>
                <a:cubicBezTo>
                  <a:pt x="4371" y="5637"/>
                  <a:pt x="5606" y="4370"/>
                  <a:pt x="5606" y="2819"/>
                </a:cubicBezTo>
                <a:cubicBezTo>
                  <a:pt x="5606" y="1267"/>
                  <a:pt x="4371" y="0"/>
                  <a:pt x="2819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643;p30">
            <a:extLst>
              <a:ext uri="{FF2B5EF4-FFF2-40B4-BE49-F238E27FC236}">
                <a16:creationId xmlns:a16="http://schemas.microsoft.com/office/drawing/2014/main" id="{48FD3AE1-533A-F816-98E2-C8B5012EC6AA}"/>
              </a:ext>
            </a:extLst>
          </p:cNvPr>
          <p:cNvSpPr/>
          <p:nvPr/>
        </p:nvSpPr>
        <p:spPr>
          <a:xfrm>
            <a:off x="6015891" y="2907682"/>
            <a:ext cx="163967" cy="132926"/>
          </a:xfrm>
          <a:custGeom>
            <a:avLst/>
            <a:gdLst/>
            <a:ahLst/>
            <a:cxnLst/>
            <a:rect l="l" t="t" r="r" b="b"/>
            <a:pathLst>
              <a:path w="5733" h="4601" extrusionOk="0">
                <a:moveTo>
                  <a:pt x="824" y="0"/>
                </a:moveTo>
                <a:lnTo>
                  <a:pt x="824" y="0"/>
                </a:lnTo>
                <a:cubicBezTo>
                  <a:pt x="191" y="760"/>
                  <a:pt x="1" y="1837"/>
                  <a:pt x="381" y="2819"/>
                </a:cubicBezTo>
                <a:cubicBezTo>
                  <a:pt x="816" y="3932"/>
                  <a:pt x="1880" y="4601"/>
                  <a:pt x="3007" y="4601"/>
                </a:cubicBezTo>
                <a:cubicBezTo>
                  <a:pt x="3356" y="4601"/>
                  <a:pt x="3710" y="4537"/>
                  <a:pt x="4054" y="4402"/>
                </a:cubicBezTo>
                <a:cubicBezTo>
                  <a:pt x="4909" y="4054"/>
                  <a:pt x="5511" y="3325"/>
                  <a:pt x="5733" y="2470"/>
                </a:cubicBezTo>
                <a:lnTo>
                  <a:pt x="5733" y="2470"/>
                </a:lnTo>
                <a:cubicBezTo>
                  <a:pt x="5416" y="2819"/>
                  <a:pt x="5036" y="3135"/>
                  <a:pt x="4593" y="3294"/>
                </a:cubicBezTo>
                <a:cubicBezTo>
                  <a:pt x="4251" y="3438"/>
                  <a:pt x="3896" y="3506"/>
                  <a:pt x="3547" y="3506"/>
                </a:cubicBezTo>
                <a:cubicBezTo>
                  <a:pt x="2439" y="3506"/>
                  <a:pt x="1384" y="2825"/>
                  <a:pt x="951" y="1742"/>
                </a:cubicBezTo>
                <a:cubicBezTo>
                  <a:pt x="697" y="1172"/>
                  <a:pt x="666" y="570"/>
                  <a:pt x="824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644;p30">
            <a:extLst>
              <a:ext uri="{FF2B5EF4-FFF2-40B4-BE49-F238E27FC236}">
                <a16:creationId xmlns:a16="http://schemas.microsoft.com/office/drawing/2014/main" id="{984A4A0C-6C9C-14DC-FD41-274737EBE0E3}"/>
              </a:ext>
            </a:extLst>
          </p:cNvPr>
          <p:cNvSpPr/>
          <p:nvPr/>
        </p:nvSpPr>
        <p:spPr>
          <a:xfrm>
            <a:off x="6065712" y="3135485"/>
            <a:ext cx="67040" cy="67749"/>
          </a:xfrm>
          <a:custGeom>
            <a:avLst/>
            <a:gdLst/>
            <a:ahLst/>
            <a:cxnLst/>
            <a:rect l="l" t="t" r="r" b="b"/>
            <a:pathLst>
              <a:path w="2344" h="2345" extrusionOk="0">
                <a:moveTo>
                  <a:pt x="1172" y="1"/>
                </a:moveTo>
                <a:cubicBezTo>
                  <a:pt x="539" y="1"/>
                  <a:pt x="0" y="539"/>
                  <a:pt x="0" y="1173"/>
                </a:cubicBezTo>
                <a:cubicBezTo>
                  <a:pt x="0" y="1806"/>
                  <a:pt x="539" y="2344"/>
                  <a:pt x="1172" y="2344"/>
                </a:cubicBezTo>
                <a:cubicBezTo>
                  <a:pt x="1806" y="2344"/>
                  <a:pt x="2344" y="1806"/>
                  <a:pt x="2344" y="1173"/>
                </a:cubicBezTo>
                <a:cubicBezTo>
                  <a:pt x="2344" y="539"/>
                  <a:pt x="1806" y="1"/>
                  <a:pt x="1172" y="1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45;p30">
            <a:extLst>
              <a:ext uri="{FF2B5EF4-FFF2-40B4-BE49-F238E27FC236}">
                <a16:creationId xmlns:a16="http://schemas.microsoft.com/office/drawing/2014/main" id="{32C5EC44-38C0-64FB-62CD-EEC770EC7DFA}"/>
              </a:ext>
            </a:extLst>
          </p:cNvPr>
          <p:cNvSpPr/>
          <p:nvPr/>
        </p:nvSpPr>
        <p:spPr>
          <a:xfrm>
            <a:off x="6065712" y="3285543"/>
            <a:ext cx="67040" cy="66824"/>
          </a:xfrm>
          <a:custGeom>
            <a:avLst/>
            <a:gdLst/>
            <a:ahLst/>
            <a:cxnLst/>
            <a:rect l="l" t="t" r="r" b="b"/>
            <a:pathLst>
              <a:path w="2344" h="2313" extrusionOk="0">
                <a:moveTo>
                  <a:pt x="1172" y="1"/>
                </a:moveTo>
                <a:cubicBezTo>
                  <a:pt x="539" y="1"/>
                  <a:pt x="0" y="507"/>
                  <a:pt x="0" y="1172"/>
                </a:cubicBezTo>
                <a:cubicBezTo>
                  <a:pt x="0" y="1806"/>
                  <a:pt x="539" y="2312"/>
                  <a:pt x="1172" y="2312"/>
                </a:cubicBezTo>
                <a:cubicBezTo>
                  <a:pt x="1806" y="2312"/>
                  <a:pt x="2344" y="1806"/>
                  <a:pt x="2344" y="1172"/>
                </a:cubicBezTo>
                <a:cubicBezTo>
                  <a:pt x="2344" y="507"/>
                  <a:pt x="1806" y="1"/>
                  <a:pt x="1172" y="1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646;p30">
            <a:extLst>
              <a:ext uri="{FF2B5EF4-FFF2-40B4-BE49-F238E27FC236}">
                <a16:creationId xmlns:a16="http://schemas.microsoft.com/office/drawing/2014/main" id="{B6B1357A-5D1E-4BE9-9F1C-30266ACC29FE}"/>
              </a:ext>
            </a:extLst>
          </p:cNvPr>
          <p:cNvSpPr/>
          <p:nvPr/>
        </p:nvSpPr>
        <p:spPr>
          <a:xfrm>
            <a:off x="6065712" y="3434676"/>
            <a:ext cx="67040" cy="67749"/>
          </a:xfrm>
          <a:custGeom>
            <a:avLst/>
            <a:gdLst/>
            <a:ahLst/>
            <a:cxnLst/>
            <a:rect l="l" t="t" r="r" b="b"/>
            <a:pathLst>
              <a:path w="2344" h="2345" extrusionOk="0">
                <a:moveTo>
                  <a:pt x="1172" y="1"/>
                </a:moveTo>
                <a:cubicBezTo>
                  <a:pt x="539" y="1"/>
                  <a:pt x="0" y="539"/>
                  <a:pt x="0" y="1172"/>
                </a:cubicBezTo>
                <a:cubicBezTo>
                  <a:pt x="0" y="1806"/>
                  <a:pt x="539" y="2344"/>
                  <a:pt x="1172" y="2344"/>
                </a:cubicBezTo>
                <a:cubicBezTo>
                  <a:pt x="1806" y="2344"/>
                  <a:pt x="2344" y="1806"/>
                  <a:pt x="2344" y="1172"/>
                </a:cubicBezTo>
                <a:cubicBezTo>
                  <a:pt x="2344" y="539"/>
                  <a:pt x="1806" y="1"/>
                  <a:pt x="1172" y="1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647;p30">
            <a:extLst>
              <a:ext uri="{FF2B5EF4-FFF2-40B4-BE49-F238E27FC236}">
                <a16:creationId xmlns:a16="http://schemas.microsoft.com/office/drawing/2014/main" id="{E9A6976C-EE8A-FDAF-2AF9-A3A405DAFEA3}"/>
              </a:ext>
            </a:extLst>
          </p:cNvPr>
          <p:cNvSpPr/>
          <p:nvPr/>
        </p:nvSpPr>
        <p:spPr>
          <a:xfrm>
            <a:off x="6065712" y="3584736"/>
            <a:ext cx="67040" cy="66824"/>
          </a:xfrm>
          <a:custGeom>
            <a:avLst/>
            <a:gdLst/>
            <a:ahLst/>
            <a:cxnLst/>
            <a:rect l="l" t="t" r="r" b="b"/>
            <a:pathLst>
              <a:path w="2344" h="2313" extrusionOk="0">
                <a:moveTo>
                  <a:pt x="1172" y="0"/>
                </a:moveTo>
                <a:cubicBezTo>
                  <a:pt x="539" y="0"/>
                  <a:pt x="0" y="507"/>
                  <a:pt x="0" y="1172"/>
                </a:cubicBezTo>
                <a:cubicBezTo>
                  <a:pt x="0" y="1805"/>
                  <a:pt x="539" y="2312"/>
                  <a:pt x="1172" y="2312"/>
                </a:cubicBezTo>
                <a:cubicBezTo>
                  <a:pt x="1806" y="2312"/>
                  <a:pt x="2344" y="1805"/>
                  <a:pt x="2344" y="1172"/>
                </a:cubicBezTo>
                <a:cubicBezTo>
                  <a:pt x="2344" y="507"/>
                  <a:pt x="1806" y="0"/>
                  <a:pt x="117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721;p30">
            <a:extLst>
              <a:ext uri="{FF2B5EF4-FFF2-40B4-BE49-F238E27FC236}">
                <a16:creationId xmlns:a16="http://schemas.microsoft.com/office/drawing/2014/main" id="{383EDA3A-1700-C2AD-AD02-4BA9E5F3295B}"/>
              </a:ext>
            </a:extLst>
          </p:cNvPr>
          <p:cNvSpPr txBox="1"/>
          <p:nvPr/>
        </p:nvSpPr>
        <p:spPr>
          <a:xfrm>
            <a:off x="1766636" y="3758037"/>
            <a:ext cx="1652562" cy="246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1" dirty="0"/>
              <a:t>Capture</a:t>
            </a:r>
            <a:endParaRPr sz="1100" b="1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" name="Google Shape;2722;p30">
            <a:extLst>
              <a:ext uri="{FF2B5EF4-FFF2-40B4-BE49-F238E27FC236}">
                <a16:creationId xmlns:a16="http://schemas.microsoft.com/office/drawing/2014/main" id="{3D57F3B5-758F-39AC-836D-4EA2C9618960}"/>
              </a:ext>
            </a:extLst>
          </p:cNvPr>
          <p:cNvSpPr txBox="1"/>
          <p:nvPr/>
        </p:nvSpPr>
        <p:spPr>
          <a:xfrm>
            <a:off x="1718737" y="4082753"/>
            <a:ext cx="1652562" cy="335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00" dirty="0"/>
              <a:t>Employee enters container quantities using a digital device on-site.</a:t>
            </a:r>
            <a:endParaRPr sz="700" dirty="0"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31" name="Google Shape;2723;p30">
            <a:extLst>
              <a:ext uri="{FF2B5EF4-FFF2-40B4-BE49-F238E27FC236}">
                <a16:creationId xmlns:a16="http://schemas.microsoft.com/office/drawing/2014/main" id="{93A903DA-94FF-EB77-2114-F57D221AE57B}"/>
              </a:ext>
            </a:extLst>
          </p:cNvPr>
          <p:cNvSpPr txBox="1"/>
          <p:nvPr/>
        </p:nvSpPr>
        <p:spPr>
          <a:xfrm>
            <a:off x="3506418" y="1479278"/>
            <a:ext cx="1652562" cy="246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1" dirty="0">
                <a:latin typeface="Fira Sans Medium"/>
                <a:ea typeface="Fira Sans Medium"/>
                <a:cs typeface="Fira Sans Medium"/>
                <a:sym typeface="Fira Sans Medium"/>
              </a:rPr>
              <a:t>Validate</a:t>
            </a:r>
            <a:endParaRPr sz="1100" b="1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2" name="Google Shape;2724;p30">
            <a:extLst>
              <a:ext uri="{FF2B5EF4-FFF2-40B4-BE49-F238E27FC236}">
                <a16:creationId xmlns:a16="http://schemas.microsoft.com/office/drawing/2014/main" id="{25464041-AA2A-AA06-A9AD-7305BCB75502}"/>
              </a:ext>
            </a:extLst>
          </p:cNvPr>
          <p:cNvSpPr txBox="1"/>
          <p:nvPr/>
        </p:nvSpPr>
        <p:spPr>
          <a:xfrm>
            <a:off x="3518268" y="1795061"/>
            <a:ext cx="1652562" cy="335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00" dirty="0"/>
              <a:t>All listed containers are cross-checked; new ones can be added manually.</a:t>
            </a:r>
            <a:endParaRPr sz="700" dirty="0"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33" name="Google Shape;2725;p30">
            <a:extLst>
              <a:ext uri="{FF2B5EF4-FFF2-40B4-BE49-F238E27FC236}">
                <a16:creationId xmlns:a16="http://schemas.microsoft.com/office/drawing/2014/main" id="{A7C74EF6-3077-6CB3-28B2-86438010E871}"/>
              </a:ext>
            </a:extLst>
          </p:cNvPr>
          <p:cNvSpPr txBox="1"/>
          <p:nvPr/>
        </p:nvSpPr>
        <p:spPr>
          <a:xfrm>
            <a:off x="5266286" y="3758037"/>
            <a:ext cx="1652562" cy="246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1" dirty="0"/>
              <a:t>Digitize</a:t>
            </a:r>
            <a:endParaRPr sz="1100" b="1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4" name="Google Shape;2726;p30">
            <a:extLst>
              <a:ext uri="{FF2B5EF4-FFF2-40B4-BE49-F238E27FC236}">
                <a16:creationId xmlns:a16="http://schemas.microsoft.com/office/drawing/2014/main" id="{D0EFE006-A712-76D9-18B2-50C893F7DB9E}"/>
              </a:ext>
            </a:extLst>
          </p:cNvPr>
          <p:cNvSpPr txBox="1"/>
          <p:nvPr/>
        </p:nvSpPr>
        <p:spPr>
          <a:xfrm>
            <a:off x="5278136" y="4079655"/>
            <a:ext cx="1652562" cy="335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00" dirty="0"/>
              <a:t>Data is saved and automatically stored or forwarded to the controller.</a:t>
            </a:r>
            <a:endParaRPr sz="700" dirty="0"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267048D-6E42-9EF5-F6B8-5CF6BB0A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557" y="1748634"/>
            <a:ext cx="471936" cy="47672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D5092ED-C8D3-F613-E4EA-D8C47DD7F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356" y="3647447"/>
            <a:ext cx="440389" cy="444856"/>
          </a:xfrm>
          <a:prstGeom prst="rect">
            <a:avLst/>
          </a:prstGeom>
        </p:spPr>
      </p:pic>
      <p:sp>
        <p:nvSpPr>
          <p:cNvPr id="37" name="Google Shape;2596;p30">
            <a:extLst>
              <a:ext uri="{FF2B5EF4-FFF2-40B4-BE49-F238E27FC236}">
                <a16:creationId xmlns:a16="http://schemas.microsoft.com/office/drawing/2014/main" id="{FDF4B356-0BA7-3DF9-6B96-EF5E77DC537F}"/>
              </a:ext>
            </a:extLst>
          </p:cNvPr>
          <p:cNvSpPr/>
          <p:nvPr/>
        </p:nvSpPr>
        <p:spPr>
          <a:xfrm>
            <a:off x="5511834" y="1453209"/>
            <a:ext cx="1178431" cy="1367858"/>
          </a:xfrm>
          <a:custGeom>
            <a:avLst/>
            <a:gdLst/>
            <a:ahLst/>
            <a:cxnLst/>
            <a:rect l="l" t="t" r="r" b="b"/>
            <a:pathLst>
              <a:path w="41203" h="47346" extrusionOk="0">
                <a:moveTo>
                  <a:pt x="20617" y="0"/>
                </a:moveTo>
                <a:cubicBezTo>
                  <a:pt x="9216" y="0"/>
                  <a:pt x="1" y="9216"/>
                  <a:pt x="1" y="20585"/>
                </a:cubicBezTo>
                <a:cubicBezTo>
                  <a:pt x="1" y="30687"/>
                  <a:pt x="7253" y="39079"/>
                  <a:pt x="16849" y="40853"/>
                </a:cubicBezTo>
                <a:lnTo>
                  <a:pt x="20617" y="47345"/>
                </a:lnTo>
                <a:lnTo>
                  <a:pt x="24354" y="40853"/>
                </a:lnTo>
                <a:cubicBezTo>
                  <a:pt x="33950" y="39079"/>
                  <a:pt x="41202" y="30687"/>
                  <a:pt x="41202" y="20585"/>
                </a:cubicBezTo>
                <a:cubicBezTo>
                  <a:pt x="41202" y="9216"/>
                  <a:pt x="31986" y="0"/>
                  <a:pt x="2061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597;p30">
            <a:extLst>
              <a:ext uri="{FF2B5EF4-FFF2-40B4-BE49-F238E27FC236}">
                <a16:creationId xmlns:a16="http://schemas.microsoft.com/office/drawing/2014/main" id="{E3D62C5E-D39C-74C1-A6BC-7F77058B1288}"/>
              </a:ext>
            </a:extLst>
          </p:cNvPr>
          <p:cNvSpPr/>
          <p:nvPr/>
        </p:nvSpPr>
        <p:spPr>
          <a:xfrm>
            <a:off x="5631411" y="1573972"/>
            <a:ext cx="939272" cy="948829"/>
          </a:xfrm>
          <a:custGeom>
            <a:avLst/>
            <a:gdLst/>
            <a:ahLst/>
            <a:cxnLst/>
            <a:rect l="l" t="t" r="r" b="b"/>
            <a:pathLst>
              <a:path w="32841" h="32842" extrusionOk="0">
                <a:moveTo>
                  <a:pt x="16436" y="0"/>
                </a:moveTo>
                <a:cubicBezTo>
                  <a:pt x="7347" y="0"/>
                  <a:pt x="0" y="7348"/>
                  <a:pt x="0" y="16405"/>
                </a:cubicBezTo>
                <a:cubicBezTo>
                  <a:pt x="0" y="25462"/>
                  <a:pt x="7347" y="32841"/>
                  <a:pt x="16436" y="32841"/>
                </a:cubicBezTo>
                <a:cubicBezTo>
                  <a:pt x="25494" y="32841"/>
                  <a:pt x="32841" y="25462"/>
                  <a:pt x="32841" y="16405"/>
                </a:cubicBezTo>
                <a:cubicBezTo>
                  <a:pt x="32841" y="7348"/>
                  <a:pt x="25494" y="0"/>
                  <a:pt x="16436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D14A501-C752-EC52-E5E9-8FBF130AE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6520" y="1777195"/>
            <a:ext cx="485425" cy="490349"/>
          </a:xfrm>
          <a:prstGeom prst="rect">
            <a:avLst/>
          </a:prstGeom>
          <a:noFill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4FEDC6B-BAF1-2875-9186-D7E11EB8D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765" y="161364"/>
            <a:ext cx="1133180" cy="25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87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>
          <a:extLst>
            <a:ext uri="{FF2B5EF4-FFF2-40B4-BE49-F238E27FC236}">
              <a16:creationId xmlns:a16="http://schemas.microsoft.com/office/drawing/2014/main" id="{833932C1-E761-8B6A-C0D4-2C8CB93F2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1087E6F-EBD6-EB5F-9A29-59702B31665E}"/>
              </a:ext>
            </a:extLst>
          </p:cNvPr>
          <p:cNvSpPr txBox="1"/>
          <p:nvPr/>
        </p:nvSpPr>
        <p:spPr>
          <a:xfrm>
            <a:off x="1671393" y="3875748"/>
            <a:ext cx="11720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>
                <a:latin typeface="Fira Sans" panose="020B0503050000020004" pitchFamily="34" charset="0"/>
              </a:rPr>
              <a:t>Current Situation</a:t>
            </a:r>
            <a:endParaRPr lang="en-US" sz="900" b="1" dirty="0">
              <a:latin typeface="Fira Sans" panose="020B0503050000020004" pitchFamily="34" charset="0"/>
            </a:endParaRPr>
          </a:p>
        </p:txBody>
      </p:sp>
      <p:sp>
        <p:nvSpPr>
          <p:cNvPr id="2562" name="TextBox 2561">
            <a:extLst>
              <a:ext uri="{FF2B5EF4-FFF2-40B4-BE49-F238E27FC236}">
                <a16:creationId xmlns:a16="http://schemas.microsoft.com/office/drawing/2014/main" id="{EA00B9B7-0E19-ADF5-6FE1-0784930F0AAE}"/>
              </a:ext>
            </a:extLst>
          </p:cNvPr>
          <p:cNvSpPr txBox="1"/>
          <p:nvPr/>
        </p:nvSpPr>
        <p:spPr>
          <a:xfrm>
            <a:off x="6856296" y="3875162"/>
            <a:ext cx="4716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>
                <a:latin typeface="Fira Sans" panose="020B0503050000020004" pitchFamily="34" charset="0"/>
              </a:rPr>
              <a:t>Goal</a:t>
            </a:r>
            <a:endParaRPr lang="en-US" sz="900" b="1" dirty="0">
              <a:latin typeface="Fira Sans" panose="020B0503050000020004" pitchFamily="34" charset="0"/>
            </a:endParaRPr>
          </a:p>
        </p:txBody>
      </p:sp>
      <p:grpSp>
        <p:nvGrpSpPr>
          <p:cNvPr id="2803" name="Group 2802">
            <a:extLst>
              <a:ext uri="{FF2B5EF4-FFF2-40B4-BE49-F238E27FC236}">
                <a16:creationId xmlns:a16="http://schemas.microsoft.com/office/drawing/2014/main" id="{6F1BDC4C-0FB1-FC8E-2FA6-F21BF63C6F60}"/>
              </a:ext>
            </a:extLst>
          </p:cNvPr>
          <p:cNvGrpSpPr/>
          <p:nvPr/>
        </p:nvGrpSpPr>
        <p:grpSpPr>
          <a:xfrm>
            <a:off x="-22954" y="1887430"/>
            <a:ext cx="4006312" cy="1638226"/>
            <a:chOff x="80421" y="1566895"/>
            <a:chExt cx="4491579" cy="1832333"/>
          </a:xfrm>
        </p:grpSpPr>
        <p:sp>
          <p:nvSpPr>
            <p:cNvPr id="2804" name="Google Shape;2590;p30">
              <a:extLst>
                <a:ext uri="{FF2B5EF4-FFF2-40B4-BE49-F238E27FC236}">
                  <a16:creationId xmlns:a16="http://schemas.microsoft.com/office/drawing/2014/main" id="{C1C94973-6BC1-30CB-500C-674A353D3D63}"/>
                </a:ext>
              </a:extLst>
            </p:cNvPr>
            <p:cNvSpPr/>
            <p:nvPr/>
          </p:nvSpPr>
          <p:spPr>
            <a:xfrm>
              <a:off x="610970" y="2425959"/>
              <a:ext cx="3451616" cy="62760"/>
            </a:xfrm>
            <a:custGeom>
              <a:avLst/>
              <a:gdLst/>
              <a:ahLst/>
              <a:cxnLst/>
              <a:rect l="l" t="t" r="r" b="b"/>
              <a:pathLst>
                <a:path w="248730" h="2218" extrusionOk="0">
                  <a:moveTo>
                    <a:pt x="0" y="1"/>
                  </a:moveTo>
                  <a:lnTo>
                    <a:pt x="0" y="2218"/>
                  </a:lnTo>
                  <a:lnTo>
                    <a:pt x="248729" y="2218"/>
                  </a:lnTo>
                  <a:lnTo>
                    <a:pt x="24872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593;p30">
              <a:extLst>
                <a:ext uri="{FF2B5EF4-FFF2-40B4-BE49-F238E27FC236}">
                  <a16:creationId xmlns:a16="http://schemas.microsoft.com/office/drawing/2014/main" id="{3A98ACF7-F2C6-611A-574E-67AEB48E608A}"/>
                </a:ext>
              </a:extLst>
            </p:cNvPr>
            <p:cNvSpPr/>
            <p:nvPr/>
          </p:nvSpPr>
          <p:spPr>
            <a:xfrm>
              <a:off x="568106" y="2396567"/>
              <a:ext cx="122018" cy="115893"/>
            </a:xfrm>
            <a:custGeom>
              <a:avLst/>
              <a:gdLst/>
              <a:ahLst/>
              <a:cxnLst/>
              <a:rect l="l" t="t" r="r" b="b"/>
              <a:pathLst>
                <a:path w="6556" h="6556" extrusionOk="0">
                  <a:moveTo>
                    <a:pt x="3294" y="0"/>
                  </a:moveTo>
                  <a:cubicBezTo>
                    <a:pt x="1489" y="0"/>
                    <a:pt x="0" y="1489"/>
                    <a:pt x="0" y="3294"/>
                  </a:cubicBezTo>
                  <a:cubicBezTo>
                    <a:pt x="0" y="5099"/>
                    <a:pt x="1489" y="6556"/>
                    <a:pt x="3294" y="6556"/>
                  </a:cubicBezTo>
                  <a:cubicBezTo>
                    <a:pt x="5099" y="6556"/>
                    <a:pt x="6556" y="5099"/>
                    <a:pt x="6556" y="3294"/>
                  </a:cubicBezTo>
                  <a:cubicBezTo>
                    <a:pt x="6556" y="1489"/>
                    <a:pt x="5099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594;p30">
              <a:extLst>
                <a:ext uri="{FF2B5EF4-FFF2-40B4-BE49-F238E27FC236}">
                  <a16:creationId xmlns:a16="http://schemas.microsoft.com/office/drawing/2014/main" id="{AD3F9943-984E-1032-6CD4-9E1A34B1EAC8}"/>
                </a:ext>
              </a:extLst>
            </p:cNvPr>
            <p:cNvSpPr/>
            <p:nvPr/>
          </p:nvSpPr>
          <p:spPr>
            <a:xfrm>
              <a:off x="574582" y="2408605"/>
              <a:ext cx="109065" cy="92153"/>
            </a:xfrm>
            <a:custGeom>
              <a:avLst/>
              <a:gdLst/>
              <a:ahLst/>
              <a:cxnLst/>
              <a:rect l="l" t="t" r="r" b="b"/>
              <a:pathLst>
                <a:path w="5860" h="5213" extrusionOk="0">
                  <a:moveTo>
                    <a:pt x="2957" y="1"/>
                  </a:moveTo>
                  <a:cubicBezTo>
                    <a:pt x="2680" y="1"/>
                    <a:pt x="2399" y="47"/>
                    <a:pt x="2123" y="143"/>
                  </a:cubicBezTo>
                  <a:cubicBezTo>
                    <a:pt x="761" y="586"/>
                    <a:pt x="1" y="2043"/>
                    <a:pt x="476" y="3436"/>
                  </a:cubicBezTo>
                  <a:cubicBezTo>
                    <a:pt x="831" y="4528"/>
                    <a:pt x="1859" y="5213"/>
                    <a:pt x="2954" y="5213"/>
                  </a:cubicBezTo>
                  <a:cubicBezTo>
                    <a:pt x="3224" y="5213"/>
                    <a:pt x="3499" y="5171"/>
                    <a:pt x="3769" y="5083"/>
                  </a:cubicBezTo>
                  <a:cubicBezTo>
                    <a:pt x="5131" y="4640"/>
                    <a:pt x="5859" y="3151"/>
                    <a:pt x="5416" y="1790"/>
                  </a:cubicBezTo>
                  <a:cubicBezTo>
                    <a:pt x="5063" y="704"/>
                    <a:pt x="4045" y="1"/>
                    <a:pt x="295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595;p30">
              <a:extLst>
                <a:ext uri="{FF2B5EF4-FFF2-40B4-BE49-F238E27FC236}">
                  <a16:creationId xmlns:a16="http://schemas.microsoft.com/office/drawing/2014/main" id="{CC613ABB-7A3F-A35E-B47D-552327634624}"/>
                </a:ext>
              </a:extLst>
            </p:cNvPr>
            <p:cNvSpPr/>
            <p:nvPr/>
          </p:nvSpPr>
          <p:spPr>
            <a:xfrm>
              <a:off x="577542" y="2425115"/>
              <a:ext cx="99033" cy="75624"/>
            </a:xfrm>
            <a:custGeom>
              <a:avLst/>
              <a:gdLst/>
              <a:ahLst/>
              <a:cxnLst/>
              <a:rect l="l" t="t" r="r" b="b"/>
              <a:pathLst>
                <a:path w="5321" h="4278" extrusionOk="0">
                  <a:moveTo>
                    <a:pt x="760" y="1"/>
                  </a:moveTo>
                  <a:cubicBezTo>
                    <a:pt x="190" y="729"/>
                    <a:pt x="0" y="1711"/>
                    <a:pt x="380" y="2629"/>
                  </a:cubicBezTo>
                  <a:cubicBezTo>
                    <a:pt x="789" y="3663"/>
                    <a:pt x="1745" y="4277"/>
                    <a:pt x="2778" y="4277"/>
                  </a:cubicBezTo>
                  <a:cubicBezTo>
                    <a:pt x="3106" y="4277"/>
                    <a:pt x="3441" y="4215"/>
                    <a:pt x="3769" y="4086"/>
                  </a:cubicBezTo>
                  <a:cubicBezTo>
                    <a:pt x="4560" y="3769"/>
                    <a:pt x="5130" y="3104"/>
                    <a:pt x="5320" y="2312"/>
                  </a:cubicBezTo>
                  <a:lnTo>
                    <a:pt x="5320" y="2312"/>
                  </a:lnTo>
                  <a:cubicBezTo>
                    <a:pt x="5035" y="2629"/>
                    <a:pt x="4687" y="2914"/>
                    <a:pt x="4275" y="3072"/>
                  </a:cubicBezTo>
                  <a:cubicBezTo>
                    <a:pt x="3954" y="3203"/>
                    <a:pt x="3622" y="3264"/>
                    <a:pt x="3295" y="3264"/>
                  </a:cubicBezTo>
                  <a:cubicBezTo>
                    <a:pt x="2268" y="3264"/>
                    <a:pt x="1295" y="2656"/>
                    <a:pt x="887" y="1647"/>
                  </a:cubicBezTo>
                  <a:cubicBezTo>
                    <a:pt x="665" y="1109"/>
                    <a:pt x="633" y="539"/>
                    <a:pt x="76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roup 2807">
              <a:extLst>
                <a:ext uri="{FF2B5EF4-FFF2-40B4-BE49-F238E27FC236}">
                  <a16:creationId xmlns:a16="http://schemas.microsoft.com/office/drawing/2014/main" id="{9075BA24-AE8E-10C9-FDF5-7DF13698BB13}"/>
                </a:ext>
              </a:extLst>
            </p:cNvPr>
            <p:cNvGrpSpPr/>
            <p:nvPr/>
          </p:nvGrpSpPr>
          <p:grpSpPr>
            <a:xfrm>
              <a:off x="2521326" y="1566895"/>
              <a:ext cx="766855" cy="836954"/>
              <a:chOff x="1034853" y="1287654"/>
              <a:chExt cx="1258752" cy="1446420"/>
            </a:xfrm>
          </p:grpSpPr>
          <p:sp>
            <p:nvSpPr>
              <p:cNvPr id="2855" name="Google Shape;2596;p30">
                <a:extLst>
                  <a:ext uri="{FF2B5EF4-FFF2-40B4-BE49-F238E27FC236}">
                    <a16:creationId xmlns:a16="http://schemas.microsoft.com/office/drawing/2014/main" id="{17BEF588-92F1-EE27-1194-1F54C7382970}"/>
                  </a:ext>
                </a:extLst>
              </p:cNvPr>
              <p:cNvSpPr/>
              <p:nvPr/>
            </p:nvSpPr>
            <p:spPr>
              <a:xfrm>
                <a:off x="1034853" y="1287654"/>
                <a:ext cx="1258752" cy="1446420"/>
              </a:xfrm>
              <a:custGeom>
                <a:avLst/>
                <a:gdLst/>
                <a:ahLst/>
                <a:cxnLst/>
                <a:rect l="l" t="t" r="r" b="b"/>
                <a:pathLst>
                  <a:path w="41203" h="47346" extrusionOk="0">
                    <a:moveTo>
                      <a:pt x="20617" y="0"/>
                    </a:moveTo>
                    <a:cubicBezTo>
                      <a:pt x="9216" y="0"/>
                      <a:pt x="1" y="9216"/>
                      <a:pt x="1" y="20585"/>
                    </a:cubicBezTo>
                    <a:cubicBezTo>
                      <a:pt x="1" y="30687"/>
                      <a:pt x="7253" y="39079"/>
                      <a:pt x="16849" y="40853"/>
                    </a:cubicBezTo>
                    <a:lnTo>
                      <a:pt x="20617" y="47345"/>
                    </a:lnTo>
                    <a:lnTo>
                      <a:pt x="24354" y="40853"/>
                    </a:lnTo>
                    <a:cubicBezTo>
                      <a:pt x="33950" y="39079"/>
                      <a:pt x="41202" y="30687"/>
                      <a:pt x="41202" y="20585"/>
                    </a:cubicBezTo>
                    <a:cubicBezTo>
                      <a:pt x="41202" y="9216"/>
                      <a:pt x="31986" y="0"/>
                      <a:pt x="20617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597;p30">
                <a:extLst>
                  <a:ext uri="{FF2B5EF4-FFF2-40B4-BE49-F238E27FC236}">
                    <a16:creationId xmlns:a16="http://schemas.microsoft.com/office/drawing/2014/main" id="{068A1AA9-7616-0402-BEF9-E7B937DC8A7C}"/>
                  </a:ext>
                </a:extLst>
              </p:cNvPr>
              <p:cNvSpPr/>
              <p:nvPr/>
            </p:nvSpPr>
            <p:spPr>
              <a:xfrm>
                <a:off x="1162582" y="1415353"/>
                <a:ext cx="1003293" cy="1003323"/>
              </a:xfrm>
              <a:custGeom>
                <a:avLst/>
                <a:gdLst/>
                <a:ahLst/>
                <a:cxnLst/>
                <a:rect l="l" t="t" r="r" b="b"/>
                <a:pathLst>
                  <a:path w="32841" h="32842" extrusionOk="0">
                    <a:moveTo>
                      <a:pt x="16436" y="0"/>
                    </a:moveTo>
                    <a:cubicBezTo>
                      <a:pt x="7347" y="0"/>
                      <a:pt x="0" y="7348"/>
                      <a:pt x="0" y="16405"/>
                    </a:cubicBezTo>
                    <a:cubicBezTo>
                      <a:pt x="0" y="25462"/>
                      <a:pt x="7347" y="32841"/>
                      <a:pt x="16436" y="32841"/>
                    </a:cubicBezTo>
                    <a:cubicBezTo>
                      <a:pt x="25494" y="32841"/>
                      <a:pt x="32841" y="25462"/>
                      <a:pt x="32841" y="16405"/>
                    </a:cubicBezTo>
                    <a:cubicBezTo>
                      <a:pt x="32841" y="7348"/>
                      <a:pt x="25494" y="0"/>
                      <a:pt x="16436" y="0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9" name="Group 2808">
              <a:extLst>
                <a:ext uri="{FF2B5EF4-FFF2-40B4-BE49-F238E27FC236}">
                  <a16:creationId xmlns:a16="http://schemas.microsoft.com/office/drawing/2014/main" id="{422253D0-EB2D-0419-6181-815825E4E604}"/>
                </a:ext>
              </a:extLst>
            </p:cNvPr>
            <p:cNvGrpSpPr/>
            <p:nvPr/>
          </p:nvGrpSpPr>
          <p:grpSpPr>
            <a:xfrm>
              <a:off x="242220" y="1570748"/>
              <a:ext cx="766855" cy="836954"/>
              <a:chOff x="4765496" y="1287654"/>
              <a:chExt cx="1258752" cy="1446420"/>
            </a:xfrm>
          </p:grpSpPr>
          <p:sp>
            <p:nvSpPr>
              <p:cNvPr id="2853" name="Google Shape;2598;p30">
                <a:extLst>
                  <a:ext uri="{FF2B5EF4-FFF2-40B4-BE49-F238E27FC236}">
                    <a16:creationId xmlns:a16="http://schemas.microsoft.com/office/drawing/2014/main" id="{3C4CBCE9-DA4E-B953-3B25-AC6B9491DE10}"/>
                  </a:ext>
                </a:extLst>
              </p:cNvPr>
              <p:cNvSpPr/>
              <p:nvPr/>
            </p:nvSpPr>
            <p:spPr>
              <a:xfrm>
                <a:off x="4765496" y="1287654"/>
                <a:ext cx="1258752" cy="1446420"/>
              </a:xfrm>
              <a:custGeom>
                <a:avLst/>
                <a:gdLst/>
                <a:ahLst/>
                <a:cxnLst/>
                <a:rect l="l" t="t" r="r" b="b"/>
                <a:pathLst>
                  <a:path w="41203" h="47346" extrusionOk="0">
                    <a:moveTo>
                      <a:pt x="20617" y="0"/>
                    </a:moveTo>
                    <a:cubicBezTo>
                      <a:pt x="9216" y="0"/>
                      <a:pt x="1" y="9216"/>
                      <a:pt x="1" y="20585"/>
                    </a:cubicBezTo>
                    <a:cubicBezTo>
                      <a:pt x="1" y="30687"/>
                      <a:pt x="7253" y="39079"/>
                      <a:pt x="16849" y="40853"/>
                    </a:cubicBezTo>
                    <a:lnTo>
                      <a:pt x="20617" y="47345"/>
                    </a:lnTo>
                    <a:lnTo>
                      <a:pt x="24354" y="40853"/>
                    </a:lnTo>
                    <a:cubicBezTo>
                      <a:pt x="33950" y="39079"/>
                      <a:pt x="41202" y="30687"/>
                      <a:pt x="41202" y="20585"/>
                    </a:cubicBezTo>
                    <a:cubicBezTo>
                      <a:pt x="41202" y="9216"/>
                      <a:pt x="31986" y="0"/>
                      <a:pt x="20617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599;p30">
                <a:extLst>
                  <a:ext uri="{FF2B5EF4-FFF2-40B4-BE49-F238E27FC236}">
                    <a16:creationId xmlns:a16="http://schemas.microsoft.com/office/drawing/2014/main" id="{8EEA56C2-8886-7D91-E27B-DBAAB3BBD41C}"/>
                  </a:ext>
                </a:extLst>
              </p:cNvPr>
              <p:cNvSpPr/>
              <p:nvPr/>
            </p:nvSpPr>
            <p:spPr>
              <a:xfrm>
                <a:off x="4893195" y="1415353"/>
                <a:ext cx="1003323" cy="1003323"/>
              </a:xfrm>
              <a:custGeom>
                <a:avLst/>
                <a:gdLst/>
                <a:ahLst/>
                <a:cxnLst/>
                <a:rect l="l" t="t" r="r" b="b"/>
                <a:pathLst>
                  <a:path w="32842" h="32842" extrusionOk="0">
                    <a:moveTo>
                      <a:pt x="16437" y="0"/>
                    </a:moveTo>
                    <a:cubicBezTo>
                      <a:pt x="7348" y="0"/>
                      <a:pt x="1" y="7348"/>
                      <a:pt x="1" y="16405"/>
                    </a:cubicBezTo>
                    <a:cubicBezTo>
                      <a:pt x="1" y="25462"/>
                      <a:pt x="7348" y="32841"/>
                      <a:pt x="16437" y="32841"/>
                    </a:cubicBezTo>
                    <a:cubicBezTo>
                      <a:pt x="25495" y="32841"/>
                      <a:pt x="32842" y="25462"/>
                      <a:pt x="32842" y="16405"/>
                    </a:cubicBezTo>
                    <a:cubicBezTo>
                      <a:pt x="32842" y="7348"/>
                      <a:pt x="25495" y="0"/>
                      <a:pt x="164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0" name="Group 2809">
              <a:extLst>
                <a:ext uri="{FF2B5EF4-FFF2-40B4-BE49-F238E27FC236}">
                  <a16:creationId xmlns:a16="http://schemas.microsoft.com/office/drawing/2014/main" id="{F92A6EBF-899A-8C91-40FC-FA9B37BA7429}"/>
                </a:ext>
              </a:extLst>
            </p:cNvPr>
            <p:cNvGrpSpPr/>
            <p:nvPr/>
          </p:nvGrpSpPr>
          <p:grpSpPr>
            <a:xfrm>
              <a:off x="3654859" y="2561708"/>
              <a:ext cx="766835" cy="837520"/>
              <a:chOff x="6631796" y="3056193"/>
              <a:chExt cx="1258721" cy="1447398"/>
            </a:xfrm>
          </p:grpSpPr>
          <p:sp>
            <p:nvSpPr>
              <p:cNvPr id="2851" name="Google Shape;2600;p30">
                <a:extLst>
                  <a:ext uri="{FF2B5EF4-FFF2-40B4-BE49-F238E27FC236}">
                    <a16:creationId xmlns:a16="http://schemas.microsoft.com/office/drawing/2014/main" id="{E61251A4-0573-7488-1D99-3DC7ABBEB4EE}"/>
                  </a:ext>
                </a:extLst>
              </p:cNvPr>
              <p:cNvSpPr/>
              <p:nvPr/>
            </p:nvSpPr>
            <p:spPr>
              <a:xfrm>
                <a:off x="6631796" y="3056193"/>
                <a:ext cx="1258721" cy="1447398"/>
              </a:xfrm>
              <a:custGeom>
                <a:avLst/>
                <a:gdLst/>
                <a:ahLst/>
                <a:cxnLst/>
                <a:rect l="l" t="t" r="r" b="b"/>
                <a:pathLst>
                  <a:path w="41202" h="47378" extrusionOk="0">
                    <a:moveTo>
                      <a:pt x="20585" y="1"/>
                    </a:moveTo>
                    <a:lnTo>
                      <a:pt x="16848" y="6493"/>
                    </a:lnTo>
                    <a:cubicBezTo>
                      <a:pt x="7252" y="8266"/>
                      <a:pt x="0" y="16659"/>
                      <a:pt x="0" y="26761"/>
                    </a:cubicBezTo>
                    <a:cubicBezTo>
                      <a:pt x="0" y="38130"/>
                      <a:pt x="9216" y="47377"/>
                      <a:pt x="20585" y="47377"/>
                    </a:cubicBezTo>
                    <a:cubicBezTo>
                      <a:pt x="31954" y="47377"/>
                      <a:pt x="41202" y="38130"/>
                      <a:pt x="41202" y="26761"/>
                    </a:cubicBezTo>
                    <a:cubicBezTo>
                      <a:pt x="41202" y="16659"/>
                      <a:pt x="33918" y="8266"/>
                      <a:pt x="24354" y="6493"/>
                    </a:cubicBezTo>
                    <a:lnTo>
                      <a:pt x="20585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601;p30">
                <a:extLst>
                  <a:ext uri="{FF2B5EF4-FFF2-40B4-BE49-F238E27FC236}">
                    <a16:creationId xmlns:a16="http://schemas.microsoft.com/office/drawing/2014/main" id="{7188AF14-8088-5C2C-0290-691A423926B8}"/>
                  </a:ext>
                </a:extLst>
              </p:cNvPr>
              <p:cNvSpPr/>
              <p:nvPr/>
            </p:nvSpPr>
            <p:spPr>
              <a:xfrm>
                <a:off x="6759495" y="3372569"/>
                <a:ext cx="1002346" cy="1002345"/>
              </a:xfrm>
              <a:custGeom>
                <a:avLst/>
                <a:gdLst/>
                <a:ahLst/>
                <a:cxnLst/>
                <a:rect l="l" t="t" r="r" b="b"/>
                <a:pathLst>
                  <a:path w="32810" h="32810" extrusionOk="0">
                    <a:moveTo>
                      <a:pt x="16405" y="1"/>
                    </a:moveTo>
                    <a:cubicBezTo>
                      <a:pt x="7348" y="1"/>
                      <a:pt x="1" y="7348"/>
                      <a:pt x="1" y="16405"/>
                    </a:cubicBezTo>
                    <a:cubicBezTo>
                      <a:pt x="1" y="25462"/>
                      <a:pt x="7348" y="32810"/>
                      <a:pt x="16405" y="32810"/>
                    </a:cubicBezTo>
                    <a:cubicBezTo>
                      <a:pt x="25463" y="32810"/>
                      <a:pt x="32810" y="25462"/>
                      <a:pt x="32810" y="16405"/>
                    </a:cubicBezTo>
                    <a:cubicBezTo>
                      <a:pt x="32810" y="7348"/>
                      <a:pt x="25463" y="1"/>
                      <a:pt x="16405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1" name="Group 2810">
              <a:extLst>
                <a:ext uri="{FF2B5EF4-FFF2-40B4-BE49-F238E27FC236}">
                  <a16:creationId xmlns:a16="http://schemas.microsoft.com/office/drawing/2014/main" id="{C5C246EF-9ADB-E4F7-64D5-A4316ADA68DF}"/>
                </a:ext>
              </a:extLst>
            </p:cNvPr>
            <p:cNvGrpSpPr/>
            <p:nvPr/>
          </p:nvGrpSpPr>
          <p:grpSpPr>
            <a:xfrm>
              <a:off x="1382084" y="2561708"/>
              <a:ext cx="767431" cy="837520"/>
              <a:chOff x="2901152" y="3056193"/>
              <a:chExt cx="1259699" cy="1447398"/>
            </a:xfrm>
          </p:grpSpPr>
          <p:sp>
            <p:nvSpPr>
              <p:cNvPr id="2849" name="Google Shape;2602;p30">
                <a:extLst>
                  <a:ext uri="{FF2B5EF4-FFF2-40B4-BE49-F238E27FC236}">
                    <a16:creationId xmlns:a16="http://schemas.microsoft.com/office/drawing/2014/main" id="{720CEE1A-EC55-64F1-8B87-D427973EC7BA}"/>
                  </a:ext>
                </a:extLst>
              </p:cNvPr>
              <p:cNvSpPr/>
              <p:nvPr/>
            </p:nvSpPr>
            <p:spPr>
              <a:xfrm>
                <a:off x="2901152" y="3056193"/>
                <a:ext cx="1259699" cy="1447398"/>
              </a:xfrm>
              <a:custGeom>
                <a:avLst/>
                <a:gdLst/>
                <a:ahLst/>
                <a:cxnLst/>
                <a:rect l="l" t="t" r="r" b="b"/>
                <a:pathLst>
                  <a:path w="41234" h="47378" extrusionOk="0">
                    <a:moveTo>
                      <a:pt x="20617" y="1"/>
                    </a:moveTo>
                    <a:lnTo>
                      <a:pt x="16848" y="6493"/>
                    </a:lnTo>
                    <a:cubicBezTo>
                      <a:pt x="7284" y="8266"/>
                      <a:pt x="0" y="16659"/>
                      <a:pt x="0" y="26761"/>
                    </a:cubicBezTo>
                    <a:cubicBezTo>
                      <a:pt x="0" y="38130"/>
                      <a:pt x="9248" y="47377"/>
                      <a:pt x="20617" y="47377"/>
                    </a:cubicBezTo>
                    <a:cubicBezTo>
                      <a:pt x="31986" y="47377"/>
                      <a:pt x="41233" y="38130"/>
                      <a:pt x="41233" y="26761"/>
                    </a:cubicBezTo>
                    <a:cubicBezTo>
                      <a:pt x="41233" y="16659"/>
                      <a:pt x="33950" y="8266"/>
                      <a:pt x="24354" y="6493"/>
                    </a:cubicBezTo>
                    <a:lnTo>
                      <a:pt x="20617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603;p30">
                <a:extLst>
                  <a:ext uri="{FF2B5EF4-FFF2-40B4-BE49-F238E27FC236}">
                    <a16:creationId xmlns:a16="http://schemas.microsoft.com/office/drawing/2014/main" id="{81C17E8E-04D4-B31B-2930-A6483F338930}"/>
                  </a:ext>
                </a:extLst>
              </p:cNvPr>
              <p:cNvSpPr/>
              <p:nvPr/>
            </p:nvSpPr>
            <p:spPr>
              <a:xfrm>
                <a:off x="3029829" y="3372569"/>
                <a:ext cx="1002346" cy="1002345"/>
              </a:xfrm>
              <a:custGeom>
                <a:avLst/>
                <a:gdLst/>
                <a:ahLst/>
                <a:cxnLst/>
                <a:rect l="l" t="t" r="r" b="b"/>
                <a:pathLst>
                  <a:path w="32810" h="32810" extrusionOk="0">
                    <a:moveTo>
                      <a:pt x="16405" y="1"/>
                    </a:moveTo>
                    <a:cubicBezTo>
                      <a:pt x="7348" y="1"/>
                      <a:pt x="0" y="7348"/>
                      <a:pt x="0" y="16405"/>
                    </a:cubicBezTo>
                    <a:cubicBezTo>
                      <a:pt x="0" y="25462"/>
                      <a:pt x="7348" y="32810"/>
                      <a:pt x="16405" y="32810"/>
                    </a:cubicBezTo>
                    <a:cubicBezTo>
                      <a:pt x="25462" y="32810"/>
                      <a:pt x="32809" y="25462"/>
                      <a:pt x="32809" y="16405"/>
                    </a:cubicBezTo>
                    <a:cubicBezTo>
                      <a:pt x="32809" y="7348"/>
                      <a:pt x="25462" y="1"/>
                      <a:pt x="16405" y="1"/>
                    </a:cubicBezTo>
                    <a:close/>
                  </a:path>
                </a:pathLst>
              </a:custGeom>
              <a:solidFill>
                <a:srgbClr val="426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812" name="Google Shape;2604;p30">
              <a:extLst>
                <a:ext uri="{FF2B5EF4-FFF2-40B4-BE49-F238E27FC236}">
                  <a16:creationId xmlns:a16="http://schemas.microsoft.com/office/drawing/2014/main" id="{A471A688-0318-1925-56FB-436038A291BF}"/>
                </a:ext>
              </a:extLst>
            </p:cNvPr>
            <p:cNvSpPr/>
            <p:nvPr/>
          </p:nvSpPr>
          <p:spPr>
            <a:xfrm>
              <a:off x="602295" y="2561708"/>
              <a:ext cx="43030" cy="41454"/>
            </a:xfrm>
            <a:custGeom>
              <a:avLst/>
              <a:gdLst/>
              <a:ahLst/>
              <a:cxnLst/>
              <a:rect l="l" t="t" r="r" b="b"/>
              <a:pathLst>
                <a:path w="2312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3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5" y="2344"/>
                    <a:pt x="2312" y="1806"/>
                    <a:pt x="2312" y="1173"/>
                  </a:cubicBezTo>
                  <a:cubicBezTo>
                    <a:pt x="2312" y="539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605;p30">
              <a:extLst>
                <a:ext uri="{FF2B5EF4-FFF2-40B4-BE49-F238E27FC236}">
                  <a16:creationId xmlns:a16="http://schemas.microsoft.com/office/drawing/2014/main" id="{C29D8314-4A13-1E7C-1624-D81B7509490C}"/>
                </a:ext>
              </a:extLst>
            </p:cNvPr>
            <p:cNvSpPr/>
            <p:nvPr/>
          </p:nvSpPr>
          <p:spPr>
            <a:xfrm>
              <a:off x="602295" y="2653525"/>
              <a:ext cx="43030" cy="40888"/>
            </a:xfrm>
            <a:custGeom>
              <a:avLst/>
              <a:gdLst/>
              <a:ahLst/>
              <a:cxnLst/>
              <a:rect l="l" t="t" r="r" b="b"/>
              <a:pathLst>
                <a:path w="2312" h="2313" extrusionOk="0">
                  <a:moveTo>
                    <a:pt x="1172" y="1"/>
                  </a:moveTo>
                  <a:cubicBezTo>
                    <a:pt x="507" y="1"/>
                    <a:pt x="0" y="507"/>
                    <a:pt x="0" y="1172"/>
                  </a:cubicBezTo>
                  <a:cubicBezTo>
                    <a:pt x="0" y="1806"/>
                    <a:pt x="507" y="2312"/>
                    <a:pt x="1172" y="2312"/>
                  </a:cubicBezTo>
                  <a:cubicBezTo>
                    <a:pt x="1805" y="2312"/>
                    <a:pt x="2312" y="1806"/>
                    <a:pt x="2312" y="1172"/>
                  </a:cubicBezTo>
                  <a:cubicBezTo>
                    <a:pt x="2312" y="507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606;p30">
              <a:extLst>
                <a:ext uri="{FF2B5EF4-FFF2-40B4-BE49-F238E27FC236}">
                  <a16:creationId xmlns:a16="http://schemas.microsoft.com/office/drawing/2014/main" id="{CA2389A9-A69C-E089-CF61-382592CD4471}"/>
                </a:ext>
              </a:extLst>
            </p:cNvPr>
            <p:cNvSpPr/>
            <p:nvPr/>
          </p:nvSpPr>
          <p:spPr>
            <a:xfrm>
              <a:off x="602295" y="2744775"/>
              <a:ext cx="43030" cy="41454"/>
            </a:xfrm>
            <a:custGeom>
              <a:avLst/>
              <a:gdLst/>
              <a:ahLst/>
              <a:cxnLst/>
              <a:rect l="l" t="t" r="r" b="b"/>
              <a:pathLst>
                <a:path w="2312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5" y="2344"/>
                    <a:pt x="2312" y="1806"/>
                    <a:pt x="2312" y="1172"/>
                  </a:cubicBezTo>
                  <a:cubicBezTo>
                    <a:pt x="2312" y="539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607;p30">
              <a:extLst>
                <a:ext uri="{FF2B5EF4-FFF2-40B4-BE49-F238E27FC236}">
                  <a16:creationId xmlns:a16="http://schemas.microsoft.com/office/drawing/2014/main" id="{138BBB3C-D555-0CFE-D99F-A8A27FA6EBB7}"/>
                </a:ext>
              </a:extLst>
            </p:cNvPr>
            <p:cNvSpPr/>
            <p:nvPr/>
          </p:nvSpPr>
          <p:spPr>
            <a:xfrm>
              <a:off x="602295" y="2836591"/>
              <a:ext cx="43030" cy="40888"/>
            </a:xfrm>
            <a:custGeom>
              <a:avLst/>
              <a:gdLst/>
              <a:ahLst/>
              <a:cxnLst/>
              <a:rect l="l" t="t" r="r" b="b"/>
              <a:pathLst>
                <a:path w="2312" h="2313" extrusionOk="0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5"/>
                    <a:pt x="507" y="2312"/>
                    <a:pt x="1172" y="2312"/>
                  </a:cubicBezTo>
                  <a:cubicBezTo>
                    <a:pt x="1805" y="2312"/>
                    <a:pt x="2312" y="1805"/>
                    <a:pt x="2312" y="1172"/>
                  </a:cubicBezTo>
                  <a:cubicBezTo>
                    <a:pt x="2312" y="507"/>
                    <a:pt x="1805" y="0"/>
                    <a:pt x="11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634;p30">
              <a:extLst>
                <a:ext uri="{FF2B5EF4-FFF2-40B4-BE49-F238E27FC236}">
                  <a16:creationId xmlns:a16="http://schemas.microsoft.com/office/drawing/2014/main" id="{3F56EEC2-2144-98E2-EEB3-BE74B263D238}"/>
                </a:ext>
              </a:extLst>
            </p:cNvPr>
            <p:cNvSpPr/>
            <p:nvPr/>
          </p:nvSpPr>
          <p:spPr>
            <a:xfrm>
              <a:off x="1696230" y="2403266"/>
              <a:ext cx="139122" cy="120242"/>
            </a:xfrm>
            <a:custGeom>
              <a:avLst/>
              <a:gdLst/>
              <a:ahLst/>
              <a:cxnLst/>
              <a:rect l="l" t="t" r="r" b="b"/>
              <a:pathLst>
                <a:path w="7475" h="6802" extrusionOk="0">
                  <a:moveTo>
                    <a:pt x="3728" y="1"/>
                  </a:moveTo>
                  <a:cubicBezTo>
                    <a:pt x="2186" y="1"/>
                    <a:pt x="796" y="1057"/>
                    <a:pt x="444" y="2598"/>
                  </a:cubicBezTo>
                  <a:cubicBezTo>
                    <a:pt x="1" y="4435"/>
                    <a:pt x="1141" y="6272"/>
                    <a:pt x="2946" y="6715"/>
                  </a:cubicBezTo>
                  <a:cubicBezTo>
                    <a:pt x="3204" y="6773"/>
                    <a:pt x="3463" y="6801"/>
                    <a:pt x="3717" y="6801"/>
                  </a:cubicBezTo>
                  <a:cubicBezTo>
                    <a:pt x="5271" y="6801"/>
                    <a:pt x="6678" y="5760"/>
                    <a:pt x="7031" y="4182"/>
                  </a:cubicBezTo>
                  <a:cubicBezTo>
                    <a:pt x="7475" y="2345"/>
                    <a:pt x="6335" y="508"/>
                    <a:pt x="4530" y="97"/>
                  </a:cubicBezTo>
                  <a:cubicBezTo>
                    <a:pt x="4261" y="32"/>
                    <a:pt x="3993" y="1"/>
                    <a:pt x="3728" y="1"/>
                  </a:cubicBezTo>
                  <a:close/>
                </a:path>
              </a:pathLst>
            </a:custGeom>
            <a:solidFill>
              <a:srgbClr val="426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635;p30">
              <a:extLst>
                <a:ext uri="{FF2B5EF4-FFF2-40B4-BE49-F238E27FC236}">
                  <a16:creationId xmlns:a16="http://schemas.microsoft.com/office/drawing/2014/main" id="{AA59543B-496B-E63D-DECF-1A4B5B3237D8}"/>
                </a:ext>
              </a:extLst>
            </p:cNvPr>
            <p:cNvSpPr/>
            <p:nvPr/>
          </p:nvSpPr>
          <p:spPr>
            <a:xfrm>
              <a:off x="1710393" y="2415374"/>
              <a:ext cx="110814" cy="95635"/>
            </a:xfrm>
            <a:custGeom>
              <a:avLst/>
              <a:gdLst/>
              <a:ahLst/>
              <a:cxnLst/>
              <a:rect l="l" t="t" r="r" b="b"/>
              <a:pathLst>
                <a:path w="5954" h="5410" extrusionOk="0">
                  <a:moveTo>
                    <a:pt x="2940" y="1"/>
                  </a:moveTo>
                  <a:cubicBezTo>
                    <a:pt x="1718" y="1"/>
                    <a:pt x="614" y="829"/>
                    <a:pt x="317" y="2072"/>
                  </a:cubicBezTo>
                  <a:cubicBezTo>
                    <a:pt x="0" y="3528"/>
                    <a:pt x="887" y="4985"/>
                    <a:pt x="2344" y="5334"/>
                  </a:cubicBezTo>
                  <a:cubicBezTo>
                    <a:pt x="2557" y="5385"/>
                    <a:pt x="2771" y="5409"/>
                    <a:pt x="2982" y="5409"/>
                  </a:cubicBezTo>
                  <a:cubicBezTo>
                    <a:pt x="4204" y="5409"/>
                    <a:pt x="5308" y="4581"/>
                    <a:pt x="5605" y="3338"/>
                  </a:cubicBezTo>
                  <a:cubicBezTo>
                    <a:pt x="5954" y="1882"/>
                    <a:pt x="5035" y="425"/>
                    <a:pt x="3579" y="77"/>
                  </a:cubicBezTo>
                  <a:cubicBezTo>
                    <a:pt x="3365" y="25"/>
                    <a:pt x="3151" y="1"/>
                    <a:pt x="2940" y="1"/>
                  </a:cubicBezTo>
                  <a:close/>
                </a:path>
              </a:pathLst>
            </a:custGeom>
            <a:solidFill>
              <a:srgbClr val="426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636;p30">
              <a:extLst>
                <a:ext uri="{FF2B5EF4-FFF2-40B4-BE49-F238E27FC236}">
                  <a16:creationId xmlns:a16="http://schemas.microsoft.com/office/drawing/2014/main" id="{BA1D2897-539C-5E71-E70D-A300B7B08C69}"/>
                </a:ext>
              </a:extLst>
            </p:cNvPr>
            <p:cNvSpPr/>
            <p:nvPr/>
          </p:nvSpPr>
          <p:spPr>
            <a:xfrm>
              <a:off x="1712161" y="2432946"/>
              <a:ext cx="102569" cy="78328"/>
            </a:xfrm>
            <a:custGeom>
              <a:avLst/>
              <a:gdLst/>
              <a:ahLst/>
              <a:cxnLst/>
              <a:rect l="l" t="t" r="r" b="b"/>
              <a:pathLst>
                <a:path w="5511" h="4431" extrusionOk="0">
                  <a:moveTo>
                    <a:pt x="792" y="1"/>
                  </a:moveTo>
                  <a:lnTo>
                    <a:pt x="792" y="1"/>
                  </a:lnTo>
                  <a:cubicBezTo>
                    <a:pt x="190" y="729"/>
                    <a:pt x="0" y="1774"/>
                    <a:pt x="380" y="2724"/>
                  </a:cubicBezTo>
                  <a:cubicBezTo>
                    <a:pt x="792" y="3791"/>
                    <a:pt x="1817" y="4431"/>
                    <a:pt x="2899" y="4431"/>
                  </a:cubicBezTo>
                  <a:cubicBezTo>
                    <a:pt x="3231" y="4431"/>
                    <a:pt x="3568" y="4371"/>
                    <a:pt x="3895" y="4245"/>
                  </a:cubicBezTo>
                  <a:cubicBezTo>
                    <a:pt x="4719" y="3896"/>
                    <a:pt x="5289" y="3200"/>
                    <a:pt x="5510" y="2376"/>
                  </a:cubicBezTo>
                  <a:lnTo>
                    <a:pt x="5510" y="2376"/>
                  </a:lnTo>
                  <a:cubicBezTo>
                    <a:pt x="5225" y="2724"/>
                    <a:pt x="4845" y="3010"/>
                    <a:pt x="4402" y="3168"/>
                  </a:cubicBezTo>
                  <a:cubicBezTo>
                    <a:pt x="4071" y="3306"/>
                    <a:pt x="3727" y="3372"/>
                    <a:pt x="3388" y="3372"/>
                  </a:cubicBezTo>
                  <a:cubicBezTo>
                    <a:pt x="2331" y="3372"/>
                    <a:pt x="1318" y="2734"/>
                    <a:pt x="887" y="1679"/>
                  </a:cubicBezTo>
                  <a:cubicBezTo>
                    <a:pt x="665" y="1109"/>
                    <a:pt x="633" y="539"/>
                    <a:pt x="792" y="1"/>
                  </a:cubicBezTo>
                  <a:close/>
                </a:path>
              </a:pathLst>
            </a:custGeom>
            <a:solidFill>
              <a:srgbClr val="426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637;p30">
              <a:extLst>
                <a:ext uri="{FF2B5EF4-FFF2-40B4-BE49-F238E27FC236}">
                  <a16:creationId xmlns:a16="http://schemas.microsoft.com/office/drawing/2014/main" id="{EF2433A1-DE5D-ED4D-8811-F404874915A2}"/>
                </a:ext>
              </a:extLst>
            </p:cNvPr>
            <p:cNvSpPr/>
            <p:nvPr/>
          </p:nvSpPr>
          <p:spPr>
            <a:xfrm>
              <a:off x="1748099" y="2034357"/>
              <a:ext cx="43049" cy="41454"/>
            </a:xfrm>
            <a:custGeom>
              <a:avLst/>
              <a:gdLst/>
              <a:ahLst/>
              <a:cxnLst/>
              <a:rect l="l" t="t" r="r" b="b"/>
              <a:pathLst>
                <a:path w="2313" h="2345" extrusionOk="0">
                  <a:moveTo>
                    <a:pt x="1173" y="1"/>
                  </a:moveTo>
                  <a:cubicBezTo>
                    <a:pt x="508" y="1"/>
                    <a:pt x="1" y="539"/>
                    <a:pt x="1" y="1172"/>
                  </a:cubicBezTo>
                  <a:cubicBezTo>
                    <a:pt x="1" y="1806"/>
                    <a:pt x="508" y="2344"/>
                    <a:pt x="1173" y="2344"/>
                  </a:cubicBezTo>
                  <a:cubicBezTo>
                    <a:pt x="1806" y="2344"/>
                    <a:pt x="2313" y="1806"/>
                    <a:pt x="2313" y="1172"/>
                  </a:cubicBezTo>
                  <a:cubicBezTo>
                    <a:pt x="2313" y="539"/>
                    <a:pt x="1806" y="1"/>
                    <a:pt x="1173" y="1"/>
                  </a:cubicBezTo>
                  <a:close/>
                </a:path>
              </a:pathLst>
            </a:custGeom>
            <a:solidFill>
              <a:srgbClr val="426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638;p30">
              <a:extLst>
                <a:ext uri="{FF2B5EF4-FFF2-40B4-BE49-F238E27FC236}">
                  <a16:creationId xmlns:a16="http://schemas.microsoft.com/office/drawing/2014/main" id="{810588BA-E69F-BA89-C07A-9346C8A756B1}"/>
                </a:ext>
              </a:extLst>
            </p:cNvPr>
            <p:cNvSpPr/>
            <p:nvPr/>
          </p:nvSpPr>
          <p:spPr>
            <a:xfrm>
              <a:off x="1748099" y="2126172"/>
              <a:ext cx="43049" cy="40888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73" y="0"/>
                  </a:moveTo>
                  <a:cubicBezTo>
                    <a:pt x="508" y="0"/>
                    <a:pt x="1" y="507"/>
                    <a:pt x="1" y="1172"/>
                  </a:cubicBezTo>
                  <a:cubicBezTo>
                    <a:pt x="1" y="1806"/>
                    <a:pt x="508" y="2312"/>
                    <a:pt x="1173" y="2312"/>
                  </a:cubicBezTo>
                  <a:cubicBezTo>
                    <a:pt x="1806" y="2312"/>
                    <a:pt x="2313" y="1806"/>
                    <a:pt x="2313" y="1172"/>
                  </a:cubicBezTo>
                  <a:cubicBezTo>
                    <a:pt x="2313" y="507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426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639;p30">
              <a:extLst>
                <a:ext uri="{FF2B5EF4-FFF2-40B4-BE49-F238E27FC236}">
                  <a16:creationId xmlns:a16="http://schemas.microsoft.com/office/drawing/2014/main" id="{DBAA5EA0-C240-301B-9CD7-F3F4EC1AF32F}"/>
                </a:ext>
              </a:extLst>
            </p:cNvPr>
            <p:cNvSpPr/>
            <p:nvPr/>
          </p:nvSpPr>
          <p:spPr>
            <a:xfrm>
              <a:off x="1748099" y="2217424"/>
              <a:ext cx="43049" cy="41435"/>
            </a:xfrm>
            <a:custGeom>
              <a:avLst/>
              <a:gdLst/>
              <a:ahLst/>
              <a:cxnLst/>
              <a:rect l="l" t="t" r="r" b="b"/>
              <a:pathLst>
                <a:path w="2313" h="2344" extrusionOk="0">
                  <a:moveTo>
                    <a:pt x="1173" y="0"/>
                  </a:moveTo>
                  <a:cubicBezTo>
                    <a:pt x="508" y="0"/>
                    <a:pt x="1" y="539"/>
                    <a:pt x="1" y="1172"/>
                  </a:cubicBezTo>
                  <a:cubicBezTo>
                    <a:pt x="1" y="1806"/>
                    <a:pt x="508" y="2344"/>
                    <a:pt x="1173" y="2344"/>
                  </a:cubicBezTo>
                  <a:cubicBezTo>
                    <a:pt x="1806" y="2344"/>
                    <a:pt x="2313" y="1806"/>
                    <a:pt x="2313" y="1172"/>
                  </a:cubicBezTo>
                  <a:cubicBezTo>
                    <a:pt x="2313" y="539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426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640;p30">
              <a:extLst>
                <a:ext uri="{FF2B5EF4-FFF2-40B4-BE49-F238E27FC236}">
                  <a16:creationId xmlns:a16="http://schemas.microsoft.com/office/drawing/2014/main" id="{5E140F4A-35CC-E699-1271-5D58B862450C}"/>
                </a:ext>
              </a:extLst>
            </p:cNvPr>
            <p:cNvSpPr/>
            <p:nvPr/>
          </p:nvSpPr>
          <p:spPr>
            <a:xfrm>
              <a:off x="1748099" y="2309240"/>
              <a:ext cx="43049" cy="40871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73" y="0"/>
                  </a:moveTo>
                  <a:cubicBezTo>
                    <a:pt x="508" y="0"/>
                    <a:pt x="1" y="507"/>
                    <a:pt x="1" y="1172"/>
                  </a:cubicBezTo>
                  <a:cubicBezTo>
                    <a:pt x="1" y="1805"/>
                    <a:pt x="508" y="2312"/>
                    <a:pt x="1173" y="2312"/>
                  </a:cubicBezTo>
                  <a:cubicBezTo>
                    <a:pt x="1806" y="2312"/>
                    <a:pt x="2313" y="1805"/>
                    <a:pt x="2313" y="1172"/>
                  </a:cubicBezTo>
                  <a:cubicBezTo>
                    <a:pt x="2313" y="507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426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641;p30">
              <a:extLst>
                <a:ext uri="{FF2B5EF4-FFF2-40B4-BE49-F238E27FC236}">
                  <a16:creationId xmlns:a16="http://schemas.microsoft.com/office/drawing/2014/main" id="{21C84CB5-AD7A-BD23-AFB3-34341D46E257}"/>
                </a:ext>
              </a:extLst>
            </p:cNvPr>
            <p:cNvSpPr/>
            <p:nvPr/>
          </p:nvSpPr>
          <p:spPr>
            <a:xfrm>
              <a:off x="2835577" y="2391527"/>
              <a:ext cx="131455" cy="124856"/>
            </a:xfrm>
            <a:custGeom>
              <a:avLst/>
              <a:gdLst/>
              <a:ahLst/>
              <a:cxnLst/>
              <a:rect l="l" t="t" r="r" b="b"/>
              <a:pathLst>
                <a:path w="7063" h="7063" extrusionOk="0">
                  <a:moveTo>
                    <a:pt x="3547" y="0"/>
                  </a:moveTo>
                  <a:cubicBezTo>
                    <a:pt x="1584" y="0"/>
                    <a:pt x="0" y="1584"/>
                    <a:pt x="0" y="3516"/>
                  </a:cubicBezTo>
                  <a:cubicBezTo>
                    <a:pt x="0" y="5479"/>
                    <a:pt x="1584" y="7063"/>
                    <a:pt x="3547" y="7063"/>
                  </a:cubicBezTo>
                  <a:cubicBezTo>
                    <a:pt x="5479" y="7063"/>
                    <a:pt x="7062" y="5479"/>
                    <a:pt x="7062" y="3516"/>
                  </a:cubicBezTo>
                  <a:cubicBezTo>
                    <a:pt x="7062" y="1584"/>
                    <a:pt x="5479" y="0"/>
                    <a:pt x="3547" y="0"/>
                  </a:cubicBezTo>
                  <a:close/>
                </a:path>
              </a:pathLst>
            </a:custGeom>
            <a:solidFill>
              <a:srgbClr val="F3A3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642;p30">
              <a:extLst>
                <a:ext uri="{FF2B5EF4-FFF2-40B4-BE49-F238E27FC236}">
                  <a16:creationId xmlns:a16="http://schemas.microsoft.com/office/drawing/2014/main" id="{DD172E0D-B6BE-CCFE-6AD8-877560504F32}"/>
                </a:ext>
              </a:extLst>
            </p:cNvPr>
            <p:cNvSpPr/>
            <p:nvPr/>
          </p:nvSpPr>
          <p:spPr>
            <a:xfrm>
              <a:off x="2849126" y="2403849"/>
              <a:ext cx="104356" cy="99665"/>
            </a:xfrm>
            <a:custGeom>
              <a:avLst/>
              <a:gdLst/>
              <a:ahLst/>
              <a:cxnLst/>
              <a:rect l="l" t="t" r="r" b="b"/>
              <a:pathLst>
                <a:path w="5607" h="5638" extrusionOk="0">
                  <a:moveTo>
                    <a:pt x="2819" y="0"/>
                  </a:moveTo>
                  <a:cubicBezTo>
                    <a:pt x="1236" y="0"/>
                    <a:pt x="1" y="1267"/>
                    <a:pt x="1" y="2819"/>
                  </a:cubicBezTo>
                  <a:cubicBezTo>
                    <a:pt x="1" y="4370"/>
                    <a:pt x="1236" y="5637"/>
                    <a:pt x="2819" y="5637"/>
                  </a:cubicBezTo>
                  <a:cubicBezTo>
                    <a:pt x="4371" y="5637"/>
                    <a:pt x="5606" y="4370"/>
                    <a:pt x="5606" y="2819"/>
                  </a:cubicBezTo>
                  <a:cubicBezTo>
                    <a:pt x="5606" y="1267"/>
                    <a:pt x="4371" y="0"/>
                    <a:pt x="2819" y="0"/>
                  </a:cubicBezTo>
                  <a:close/>
                </a:path>
              </a:pathLst>
            </a:custGeom>
            <a:solidFill>
              <a:srgbClr val="F3A3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643;p30">
              <a:extLst>
                <a:ext uri="{FF2B5EF4-FFF2-40B4-BE49-F238E27FC236}">
                  <a16:creationId xmlns:a16="http://schemas.microsoft.com/office/drawing/2014/main" id="{3A805901-B0CF-1C27-09BA-DCB3A638086F}"/>
                </a:ext>
              </a:extLst>
            </p:cNvPr>
            <p:cNvSpPr/>
            <p:nvPr/>
          </p:nvSpPr>
          <p:spPr>
            <a:xfrm>
              <a:off x="2845590" y="2422322"/>
              <a:ext cx="106700" cy="81334"/>
            </a:xfrm>
            <a:custGeom>
              <a:avLst/>
              <a:gdLst/>
              <a:ahLst/>
              <a:cxnLst/>
              <a:rect l="l" t="t" r="r" b="b"/>
              <a:pathLst>
                <a:path w="5733" h="4601" extrusionOk="0">
                  <a:moveTo>
                    <a:pt x="824" y="0"/>
                  </a:moveTo>
                  <a:lnTo>
                    <a:pt x="824" y="0"/>
                  </a:lnTo>
                  <a:cubicBezTo>
                    <a:pt x="191" y="760"/>
                    <a:pt x="1" y="1837"/>
                    <a:pt x="381" y="2819"/>
                  </a:cubicBezTo>
                  <a:cubicBezTo>
                    <a:pt x="816" y="3932"/>
                    <a:pt x="1880" y="4601"/>
                    <a:pt x="3007" y="4601"/>
                  </a:cubicBezTo>
                  <a:cubicBezTo>
                    <a:pt x="3356" y="4601"/>
                    <a:pt x="3710" y="4537"/>
                    <a:pt x="4054" y="4402"/>
                  </a:cubicBezTo>
                  <a:cubicBezTo>
                    <a:pt x="4909" y="4054"/>
                    <a:pt x="5511" y="3325"/>
                    <a:pt x="5733" y="2470"/>
                  </a:cubicBezTo>
                  <a:lnTo>
                    <a:pt x="5733" y="2470"/>
                  </a:lnTo>
                  <a:cubicBezTo>
                    <a:pt x="5416" y="2819"/>
                    <a:pt x="5036" y="3135"/>
                    <a:pt x="4593" y="3294"/>
                  </a:cubicBezTo>
                  <a:cubicBezTo>
                    <a:pt x="4251" y="3438"/>
                    <a:pt x="3896" y="3506"/>
                    <a:pt x="3547" y="3506"/>
                  </a:cubicBezTo>
                  <a:cubicBezTo>
                    <a:pt x="2439" y="3506"/>
                    <a:pt x="1384" y="2825"/>
                    <a:pt x="951" y="1742"/>
                  </a:cubicBezTo>
                  <a:cubicBezTo>
                    <a:pt x="697" y="1172"/>
                    <a:pt x="666" y="570"/>
                    <a:pt x="824" y="0"/>
                  </a:cubicBezTo>
                  <a:close/>
                </a:path>
              </a:pathLst>
            </a:custGeom>
            <a:solidFill>
              <a:srgbClr val="F3A3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644;p30">
              <a:extLst>
                <a:ext uri="{FF2B5EF4-FFF2-40B4-BE49-F238E27FC236}">
                  <a16:creationId xmlns:a16="http://schemas.microsoft.com/office/drawing/2014/main" id="{C627CDC7-B93E-7EB9-6E67-A45B1D7FA4CC}"/>
                </a:ext>
              </a:extLst>
            </p:cNvPr>
            <p:cNvSpPr/>
            <p:nvPr/>
          </p:nvSpPr>
          <p:spPr>
            <a:xfrm>
              <a:off x="2878011" y="2561708"/>
              <a:ext cx="43625" cy="41454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06"/>
                    <a:pt x="539" y="2344"/>
                    <a:pt x="1172" y="2344"/>
                  </a:cubicBezTo>
                  <a:cubicBezTo>
                    <a:pt x="1806" y="2344"/>
                    <a:pt x="2344" y="1806"/>
                    <a:pt x="2344" y="1173"/>
                  </a:cubicBezTo>
                  <a:cubicBezTo>
                    <a:pt x="2344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F3A3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645;p30">
              <a:extLst>
                <a:ext uri="{FF2B5EF4-FFF2-40B4-BE49-F238E27FC236}">
                  <a16:creationId xmlns:a16="http://schemas.microsoft.com/office/drawing/2014/main" id="{9F26201D-7512-3907-AA9E-8F0E05E8CE3C}"/>
                </a:ext>
              </a:extLst>
            </p:cNvPr>
            <p:cNvSpPr/>
            <p:nvPr/>
          </p:nvSpPr>
          <p:spPr>
            <a:xfrm>
              <a:off x="2878011" y="2653525"/>
              <a:ext cx="43625" cy="40888"/>
            </a:xfrm>
            <a:custGeom>
              <a:avLst/>
              <a:gdLst/>
              <a:ahLst/>
              <a:cxnLst/>
              <a:rect l="l" t="t" r="r" b="b"/>
              <a:pathLst>
                <a:path w="2344" h="2313" extrusionOk="0">
                  <a:moveTo>
                    <a:pt x="1172" y="1"/>
                  </a:moveTo>
                  <a:cubicBezTo>
                    <a:pt x="539" y="1"/>
                    <a:pt x="0" y="507"/>
                    <a:pt x="0" y="1172"/>
                  </a:cubicBezTo>
                  <a:cubicBezTo>
                    <a:pt x="0" y="1806"/>
                    <a:pt x="539" y="2312"/>
                    <a:pt x="1172" y="2312"/>
                  </a:cubicBezTo>
                  <a:cubicBezTo>
                    <a:pt x="1806" y="2312"/>
                    <a:pt x="2344" y="1806"/>
                    <a:pt x="2344" y="1172"/>
                  </a:cubicBezTo>
                  <a:cubicBezTo>
                    <a:pt x="2344" y="507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F3A3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646;p30">
              <a:extLst>
                <a:ext uri="{FF2B5EF4-FFF2-40B4-BE49-F238E27FC236}">
                  <a16:creationId xmlns:a16="http://schemas.microsoft.com/office/drawing/2014/main" id="{0CDDDFAD-E423-B81C-35D4-CB6E2BA50885}"/>
                </a:ext>
              </a:extLst>
            </p:cNvPr>
            <p:cNvSpPr/>
            <p:nvPr/>
          </p:nvSpPr>
          <p:spPr>
            <a:xfrm>
              <a:off x="2878011" y="2744775"/>
              <a:ext cx="43625" cy="41454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172" y="1"/>
                  </a:moveTo>
                  <a:cubicBezTo>
                    <a:pt x="539" y="1"/>
                    <a:pt x="0" y="539"/>
                    <a:pt x="0" y="1172"/>
                  </a:cubicBezTo>
                  <a:cubicBezTo>
                    <a:pt x="0" y="1806"/>
                    <a:pt x="539" y="2344"/>
                    <a:pt x="1172" y="2344"/>
                  </a:cubicBezTo>
                  <a:cubicBezTo>
                    <a:pt x="1806" y="2344"/>
                    <a:pt x="2344" y="1806"/>
                    <a:pt x="2344" y="1172"/>
                  </a:cubicBezTo>
                  <a:cubicBezTo>
                    <a:pt x="2344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F3A3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647;p30">
              <a:extLst>
                <a:ext uri="{FF2B5EF4-FFF2-40B4-BE49-F238E27FC236}">
                  <a16:creationId xmlns:a16="http://schemas.microsoft.com/office/drawing/2014/main" id="{9371D79B-C67A-0E51-C26E-14B809E71FB2}"/>
                </a:ext>
              </a:extLst>
            </p:cNvPr>
            <p:cNvSpPr/>
            <p:nvPr/>
          </p:nvSpPr>
          <p:spPr>
            <a:xfrm>
              <a:off x="2878011" y="2836591"/>
              <a:ext cx="43625" cy="40888"/>
            </a:xfrm>
            <a:custGeom>
              <a:avLst/>
              <a:gdLst/>
              <a:ahLst/>
              <a:cxnLst/>
              <a:rect l="l" t="t" r="r" b="b"/>
              <a:pathLst>
                <a:path w="2344" h="2313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05"/>
                    <a:pt x="539" y="2312"/>
                    <a:pt x="1172" y="2312"/>
                  </a:cubicBezTo>
                  <a:cubicBezTo>
                    <a:pt x="1806" y="2312"/>
                    <a:pt x="2344" y="1805"/>
                    <a:pt x="2344" y="1172"/>
                  </a:cubicBezTo>
                  <a:cubicBezTo>
                    <a:pt x="2344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F3A3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648;p30">
              <a:extLst>
                <a:ext uri="{FF2B5EF4-FFF2-40B4-BE49-F238E27FC236}">
                  <a16:creationId xmlns:a16="http://schemas.microsoft.com/office/drawing/2014/main" id="{546D8E1F-57D5-96BF-9622-B4F9A430B3B0}"/>
                </a:ext>
              </a:extLst>
            </p:cNvPr>
            <p:cNvSpPr/>
            <p:nvPr/>
          </p:nvSpPr>
          <p:spPr>
            <a:xfrm>
              <a:off x="3969601" y="2391527"/>
              <a:ext cx="136758" cy="129893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3674" y="0"/>
                  </a:moveTo>
                  <a:cubicBezTo>
                    <a:pt x="1647" y="0"/>
                    <a:pt x="1" y="1647"/>
                    <a:pt x="1" y="3674"/>
                  </a:cubicBezTo>
                  <a:cubicBezTo>
                    <a:pt x="1" y="5701"/>
                    <a:pt x="1647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0"/>
                    <a:pt x="3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649;p30">
              <a:extLst>
                <a:ext uri="{FF2B5EF4-FFF2-40B4-BE49-F238E27FC236}">
                  <a16:creationId xmlns:a16="http://schemas.microsoft.com/office/drawing/2014/main" id="{2922B0A7-45C5-FE56-2F0D-DA52719CB1C0}"/>
                </a:ext>
              </a:extLst>
            </p:cNvPr>
            <p:cNvSpPr/>
            <p:nvPr/>
          </p:nvSpPr>
          <p:spPr>
            <a:xfrm>
              <a:off x="3983745" y="2404398"/>
              <a:ext cx="109065" cy="103590"/>
            </a:xfrm>
            <a:custGeom>
              <a:avLst/>
              <a:gdLst/>
              <a:ahLst/>
              <a:cxnLst/>
              <a:rect l="l" t="t" r="r" b="b"/>
              <a:pathLst>
                <a:path w="5860" h="5860" extrusionOk="0">
                  <a:moveTo>
                    <a:pt x="2914" y="1"/>
                  </a:moveTo>
                  <a:cubicBezTo>
                    <a:pt x="1299" y="1"/>
                    <a:pt x="1" y="1331"/>
                    <a:pt x="1" y="2946"/>
                  </a:cubicBezTo>
                  <a:cubicBezTo>
                    <a:pt x="1" y="4561"/>
                    <a:pt x="1299" y="5860"/>
                    <a:pt x="2914" y="5860"/>
                  </a:cubicBezTo>
                  <a:cubicBezTo>
                    <a:pt x="4529" y="5860"/>
                    <a:pt x="5859" y="4561"/>
                    <a:pt x="5859" y="2946"/>
                  </a:cubicBezTo>
                  <a:cubicBezTo>
                    <a:pt x="5859" y="1331"/>
                    <a:pt x="4529" y="1"/>
                    <a:pt x="29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650;p30">
              <a:extLst>
                <a:ext uri="{FF2B5EF4-FFF2-40B4-BE49-F238E27FC236}">
                  <a16:creationId xmlns:a16="http://schemas.microsoft.com/office/drawing/2014/main" id="{06A102E2-BB5F-1548-ADC7-39F04A16C0D9}"/>
                </a:ext>
              </a:extLst>
            </p:cNvPr>
            <p:cNvSpPr/>
            <p:nvPr/>
          </p:nvSpPr>
          <p:spPr>
            <a:xfrm>
              <a:off x="3980210" y="2423435"/>
              <a:ext cx="110831" cy="84922"/>
            </a:xfrm>
            <a:custGeom>
              <a:avLst/>
              <a:gdLst/>
              <a:ahLst/>
              <a:cxnLst/>
              <a:rect l="l" t="t" r="r" b="b"/>
              <a:pathLst>
                <a:path w="5955" h="4804" extrusionOk="0">
                  <a:moveTo>
                    <a:pt x="856" y="1"/>
                  </a:moveTo>
                  <a:lnTo>
                    <a:pt x="856" y="1"/>
                  </a:lnTo>
                  <a:cubicBezTo>
                    <a:pt x="191" y="824"/>
                    <a:pt x="1" y="1932"/>
                    <a:pt x="412" y="2946"/>
                  </a:cubicBezTo>
                  <a:cubicBezTo>
                    <a:pt x="871" y="4105"/>
                    <a:pt x="1956" y="4803"/>
                    <a:pt x="3119" y="4803"/>
                  </a:cubicBezTo>
                  <a:cubicBezTo>
                    <a:pt x="3481" y="4803"/>
                    <a:pt x="3851" y="4736"/>
                    <a:pt x="4213" y="4593"/>
                  </a:cubicBezTo>
                  <a:cubicBezTo>
                    <a:pt x="5099" y="4213"/>
                    <a:pt x="5733" y="3453"/>
                    <a:pt x="5954" y="2597"/>
                  </a:cubicBezTo>
                  <a:lnTo>
                    <a:pt x="5954" y="2597"/>
                  </a:lnTo>
                  <a:cubicBezTo>
                    <a:pt x="5638" y="2946"/>
                    <a:pt x="5258" y="3262"/>
                    <a:pt x="4783" y="3453"/>
                  </a:cubicBezTo>
                  <a:cubicBezTo>
                    <a:pt x="4421" y="3595"/>
                    <a:pt x="4051" y="3663"/>
                    <a:pt x="3688" y="3663"/>
                  </a:cubicBezTo>
                  <a:cubicBezTo>
                    <a:pt x="2524" y="3663"/>
                    <a:pt x="1434" y="2965"/>
                    <a:pt x="951" y="1806"/>
                  </a:cubicBezTo>
                  <a:cubicBezTo>
                    <a:pt x="729" y="1236"/>
                    <a:pt x="697" y="602"/>
                    <a:pt x="85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651;p30">
              <a:extLst>
                <a:ext uri="{FF2B5EF4-FFF2-40B4-BE49-F238E27FC236}">
                  <a16:creationId xmlns:a16="http://schemas.microsoft.com/office/drawing/2014/main" id="{92EDC065-6907-30B6-4DFA-9A028FCA23CD}"/>
                </a:ext>
              </a:extLst>
            </p:cNvPr>
            <p:cNvSpPr/>
            <p:nvPr/>
          </p:nvSpPr>
          <p:spPr>
            <a:xfrm>
              <a:off x="4010862" y="2034357"/>
              <a:ext cx="43049" cy="41454"/>
            </a:xfrm>
            <a:custGeom>
              <a:avLst/>
              <a:gdLst/>
              <a:ahLst/>
              <a:cxnLst/>
              <a:rect l="l" t="t" r="r" b="b"/>
              <a:pathLst>
                <a:path w="2313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6" y="2344"/>
                    <a:pt x="2312" y="1806"/>
                    <a:pt x="2312" y="1172"/>
                  </a:cubicBezTo>
                  <a:cubicBezTo>
                    <a:pt x="2312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652;p30">
              <a:extLst>
                <a:ext uri="{FF2B5EF4-FFF2-40B4-BE49-F238E27FC236}">
                  <a16:creationId xmlns:a16="http://schemas.microsoft.com/office/drawing/2014/main" id="{E7E97964-3A5F-CB9C-B9E7-5310E70077F6}"/>
                </a:ext>
              </a:extLst>
            </p:cNvPr>
            <p:cNvSpPr/>
            <p:nvPr/>
          </p:nvSpPr>
          <p:spPr>
            <a:xfrm>
              <a:off x="4010862" y="2126172"/>
              <a:ext cx="43049" cy="40888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6"/>
                    <a:pt x="507" y="2312"/>
                    <a:pt x="1172" y="2312"/>
                  </a:cubicBezTo>
                  <a:cubicBezTo>
                    <a:pt x="1806" y="2312"/>
                    <a:pt x="2312" y="1806"/>
                    <a:pt x="2312" y="1172"/>
                  </a:cubicBezTo>
                  <a:cubicBezTo>
                    <a:pt x="2312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653;p30">
              <a:extLst>
                <a:ext uri="{FF2B5EF4-FFF2-40B4-BE49-F238E27FC236}">
                  <a16:creationId xmlns:a16="http://schemas.microsoft.com/office/drawing/2014/main" id="{6E60DD21-B437-1EFF-5C7B-AA506417149F}"/>
                </a:ext>
              </a:extLst>
            </p:cNvPr>
            <p:cNvSpPr/>
            <p:nvPr/>
          </p:nvSpPr>
          <p:spPr>
            <a:xfrm>
              <a:off x="4010862" y="2217424"/>
              <a:ext cx="43049" cy="41435"/>
            </a:xfrm>
            <a:custGeom>
              <a:avLst/>
              <a:gdLst/>
              <a:ahLst/>
              <a:cxnLst/>
              <a:rect l="l" t="t" r="r" b="b"/>
              <a:pathLst>
                <a:path w="2313" h="2344" extrusionOk="0">
                  <a:moveTo>
                    <a:pt x="1172" y="0"/>
                  </a:moveTo>
                  <a:cubicBezTo>
                    <a:pt x="507" y="0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6" y="2344"/>
                    <a:pt x="2312" y="1806"/>
                    <a:pt x="2312" y="1172"/>
                  </a:cubicBezTo>
                  <a:cubicBezTo>
                    <a:pt x="2312" y="539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654;p30">
              <a:extLst>
                <a:ext uri="{FF2B5EF4-FFF2-40B4-BE49-F238E27FC236}">
                  <a16:creationId xmlns:a16="http://schemas.microsoft.com/office/drawing/2014/main" id="{1D23C6CE-813D-D1F9-EBB0-8A3BF31079EA}"/>
                </a:ext>
              </a:extLst>
            </p:cNvPr>
            <p:cNvSpPr/>
            <p:nvPr/>
          </p:nvSpPr>
          <p:spPr>
            <a:xfrm>
              <a:off x="4010862" y="2309240"/>
              <a:ext cx="43049" cy="40871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5"/>
                    <a:pt x="507" y="2312"/>
                    <a:pt x="1172" y="2312"/>
                  </a:cubicBezTo>
                  <a:cubicBezTo>
                    <a:pt x="1806" y="2312"/>
                    <a:pt x="2312" y="1805"/>
                    <a:pt x="2312" y="1172"/>
                  </a:cubicBezTo>
                  <a:cubicBezTo>
                    <a:pt x="2312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721;p30">
              <a:extLst>
                <a:ext uri="{FF2B5EF4-FFF2-40B4-BE49-F238E27FC236}">
                  <a16:creationId xmlns:a16="http://schemas.microsoft.com/office/drawing/2014/main" id="{4BAD61DB-3446-0CEE-EE49-9909FBF7982E}"/>
                </a:ext>
              </a:extLst>
            </p:cNvPr>
            <p:cNvSpPr txBox="1"/>
            <p:nvPr/>
          </p:nvSpPr>
          <p:spPr>
            <a:xfrm>
              <a:off x="80421" y="2942630"/>
              <a:ext cx="1075392" cy="150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000" b="1" dirty="0"/>
                <a:t>Inspect</a:t>
              </a:r>
              <a:endParaRPr sz="1000" b="1" dirty="0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2838" name="Google Shape;2722;p30">
              <a:extLst>
                <a:ext uri="{FF2B5EF4-FFF2-40B4-BE49-F238E27FC236}">
                  <a16:creationId xmlns:a16="http://schemas.microsoft.com/office/drawing/2014/main" id="{EB1F1703-72DC-B481-0CBD-CF78F0907998}"/>
                </a:ext>
              </a:extLst>
            </p:cNvPr>
            <p:cNvSpPr txBox="1"/>
            <p:nvPr/>
          </p:nvSpPr>
          <p:spPr>
            <a:xfrm>
              <a:off x="80421" y="3130982"/>
              <a:ext cx="1075392" cy="20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500" dirty="0"/>
                <a:t>Employee enters container area and records data using a paper list.</a:t>
              </a:r>
              <a:endParaRPr sz="500" dirty="0"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39" name="Google Shape;2723;p30">
              <a:extLst>
                <a:ext uri="{FF2B5EF4-FFF2-40B4-BE49-F238E27FC236}">
                  <a16:creationId xmlns:a16="http://schemas.microsoft.com/office/drawing/2014/main" id="{9F993E45-60FF-A3FB-1066-684F2F070D26}"/>
                </a:ext>
              </a:extLst>
            </p:cNvPr>
            <p:cNvSpPr txBox="1"/>
            <p:nvPr/>
          </p:nvSpPr>
          <p:spPr>
            <a:xfrm>
              <a:off x="1220282" y="1590690"/>
              <a:ext cx="1075392" cy="150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000" b="1" dirty="0"/>
                <a:t>Record</a:t>
              </a:r>
              <a:endParaRPr sz="1000" b="1" dirty="0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2840" name="Google Shape;2724;p30">
              <a:extLst>
                <a:ext uri="{FF2B5EF4-FFF2-40B4-BE49-F238E27FC236}">
                  <a16:creationId xmlns:a16="http://schemas.microsoft.com/office/drawing/2014/main" id="{C70BC115-2E53-2C3F-32A8-8B821EE04A6D}"/>
                </a:ext>
              </a:extLst>
            </p:cNvPr>
            <p:cNvSpPr txBox="1"/>
            <p:nvPr/>
          </p:nvSpPr>
          <p:spPr>
            <a:xfrm>
              <a:off x="1220282" y="1741540"/>
              <a:ext cx="1075392" cy="20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500" dirty="0"/>
                <a:t>Manually notes container numbers and quantities .</a:t>
              </a:r>
              <a:endParaRPr sz="100" dirty="0"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41" name="Google Shape;2725;p30">
              <a:extLst>
                <a:ext uri="{FF2B5EF4-FFF2-40B4-BE49-F238E27FC236}">
                  <a16:creationId xmlns:a16="http://schemas.microsoft.com/office/drawing/2014/main" id="{9DC4BA76-6CF4-C651-41CA-5B726A7E0796}"/>
                </a:ext>
              </a:extLst>
            </p:cNvPr>
            <p:cNvSpPr txBox="1"/>
            <p:nvPr/>
          </p:nvSpPr>
          <p:spPr>
            <a:xfrm>
              <a:off x="2357791" y="2942630"/>
              <a:ext cx="1075392" cy="150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000" b="1" dirty="0"/>
                <a:t>Digitize</a:t>
              </a:r>
              <a:endParaRPr sz="1000" b="1" dirty="0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2842" name="Google Shape;2726;p30">
              <a:extLst>
                <a:ext uri="{FF2B5EF4-FFF2-40B4-BE49-F238E27FC236}">
                  <a16:creationId xmlns:a16="http://schemas.microsoft.com/office/drawing/2014/main" id="{EF7B3C82-987E-B50F-8B05-D4B7D0340BD8}"/>
                </a:ext>
              </a:extLst>
            </p:cNvPr>
            <p:cNvSpPr txBox="1"/>
            <p:nvPr/>
          </p:nvSpPr>
          <p:spPr>
            <a:xfrm>
              <a:off x="2401785" y="3130982"/>
              <a:ext cx="1075392" cy="20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500" dirty="0"/>
                <a:t>Data is typed and processed digitally</a:t>
              </a:r>
              <a:endParaRPr sz="500" dirty="0"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43" name="Google Shape;2727;p30">
              <a:extLst>
                <a:ext uri="{FF2B5EF4-FFF2-40B4-BE49-F238E27FC236}">
                  <a16:creationId xmlns:a16="http://schemas.microsoft.com/office/drawing/2014/main" id="{2B1630CF-5D4D-3CD5-2631-0AE1B959BB31}"/>
                </a:ext>
              </a:extLst>
            </p:cNvPr>
            <p:cNvSpPr txBox="1"/>
            <p:nvPr/>
          </p:nvSpPr>
          <p:spPr>
            <a:xfrm>
              <a:off x="3496608" y="1590687"/>
              <a:ext cx="1075392" cy="150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000" b="1" dirty="0"/>
                <a:t>Report</a:t>
              </a:r>
              <a:endParaRPr sz="1000" b="1" dirty="0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2844" name="Google Shape;2728;p30">
              <a:extLst>
                <a:ext uri="{FF2B5EF4-FFF2-40B4-BE49-F238E27FC236}">
                  <a16:creationId xmlns:a16="http://schemas.microsoft.com/office/drawing/2014/main" id="{77896277-6417-6AFF-4293-CCDC14864E0E}"/>
                </a:ext>
              </a:extLst>
            </p:cNvPr>
            <p:cNvSpPr txBox="1"/>
            <p:nvPr/>
          </p:nvSpPr>
          <p:spPr>
            <a:xfrm>
              <a:off x="3496608" y="1741537"/>
              <a:ext cx="1075392" cy="20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500" dirty="0"/>
                <a:t>Final summary is prepared in Excel format for reporting.</a:t>
              </a:r>
              <a:endParaRPr lang="en-IN" sz="500" dirty="0"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  <p:pic>
          <p:nvPicPr>
            <p:cNvPr id="2845" name="Picture 2844">
              <a:extLst>
                <a:ext uri="{FF2B5EF4-FFF2-40B4-BE49-F238E27FC236}">
                  <a16:creationId xmlns:a16="http://schemas.microsoft.com/office/drawing/2014/main" id="{B2DC99DE-BE0E-F076-8E68-B53263340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170" y="1750815"/>
              <a:ext cx="345236" cy="346567"/>
            </a:xfrm>
            <a:prstGeom prst="rect">
              <a:avLst/>
            </a:prstGeom>
          </p:spPr>
        </p:pic>
        <p:pic>
          <p:nvPicPr>
            <p:cNvPr id="2846" name="Picture 2845">
              <a:extLst>
                <a:ext uri="{FF2B5EF4-FFF2-40B4-BE49-F238E27FC236}">
                  <a16:creationId xmlns:a16="http://schemas.microsoft.com/office/drawing/2014/main" id="{2665C018-8972-948A-0721-E4C821793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7100" y="1771659"/>
              <a:ext cx="307110" cy="291694"/>
            </a:xfrm>
            <a:prstGeom prst="rect">
              <a:avLst/>
            </a:prstGeom>
          </p:spPr>
        </p:pic>
        <p:pic>
          <p:nvPicPr>
            <p:cNvPr id="2847" name="Picture 2846">
              <a:extLst>
                <a:ext uri="{FF2B5EF4-FFF2-40B4-BE49-F238E27FC236}">
                  <a16:creationId xmlns:a16="http://schemas.microsoft.com/office/drawing/2014/main" id="{7B0E3A34-7AE8-34B7-09A0-6DC923101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4688" y="2874965"/>
              <a:ext cx="286580" cy="272195"/>
            </a:xfrm>
            <a:prstGeom prst="rect">
              <a:avLst/>
            </a:prstGeom>
          </p:spPr>
        </p:pic>
        <p:pic>
          <p:nvPicPr>
            <p:cNvPr id="2848" name="Picture 2847">
              <a:extLst>
                <a:ext uri="{FF2B5EF4-FFF2-40B4-BE49-F238E27FC236}">
                  <a16:creationId xmlns:a16="http://schemas.microsoft.com/office/drawing/2014/main" id="{EE12A829-16C4-83EC-9BDA-43B0050E7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 trans="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80031" y="2893182"/>
              <a:ext cx="315886" cy="300031"/>
            </a:xfrm>
            <a:prstGeom prst="rect">
              <a:avLst/>
            </a:prstGeom>
            <a:noFill/>
          </p:spPr>
        </p:pic>
      </p:grpSp>
      <p:grpSp>
        <p:nvGrpSpPr>
          <p:cNvPr id="2857" name="Group 2856">
            <a:extLst>
              <a:ext uri="{FF2B5EF4-FFF2-40B4-BE49-F238E27FC236}">
                <a16:creationId xmlns:a16="http://schemas.microsoft.com/office/drawing/2014/main" id="{1713319C-781E-425E-6BFC-55C8401837FB}"/>
              </a:ext>
            </a:extLst>
          </p:cNvPr>
          <p:cNvGrpSpPr/>
          <p:nvPr/>
        </p:nvGrpSpPr>
        <p:grpSpPr>
          <a:xfrm>
            <a:off x="4339076" y="1806705"/>
            <a:ext cx="3119126" cy="1807744"/>
            <a:chOff x="4840306" y="1481586"/>
            <a:chExt cx="3855078" cy="2014265"/>
          </a:xfrm>
        </p:grpSpPr>
        <p:sp>
          <p:nvSpPr>
            <p:cNvPr id="2858" name="Google Shape;2590;p30">
              <a:extLst>
                <a:ext uri="{FF2B5EF4-FFF2-40B4-BE49-F238E27FC236}">
                  <a16:creationId xmlns:a16="http://schemas.microsoft.com/office/drawing/2014/main" id="{ADBB79D9-5C8C-CC4F-7D67-724DB40E7E8B}"/>
                </a:ext>
              </a:extLst>
            </p:cNvPr>
            <p:cNvSpPr/>
            <p:nvPr/>
          </p:nvSpPr>
          <p:spPr>
            <a:xfrm>
              <a:off x="5443119" y="2454166"/>
              <a:ext cx="2638945" cy="74452"/>
            </a:xfrm>
            <a:custGeom>
              <a:avLst/>
              <a:gdLst/>
              <a:ahLst/>
              <a:cxnLst/>
              <a:rect l="l" t="t" r="r" b="b"/>
              <a:pathLst>
                <a:path w="248730" h="2218" extrusionOk="0">
                  <a:moveTo>
                    <a:pt x="0" y="1"/>
                  </a:moveTo>
                  <a:lnTo>
                    <a:pt x="0" y="2218"/>
                  </a:lnTo>
                  <a:lnTo>
                    <a:pt x="248729" y="2218"/>
                  </a:lnTo>
                  <a:lnTo>
                    <a:pt x="24872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593;p30">
              <a:extLst>
                <a:ext uri="{FF2B5EF4-FFF2-40B4-BE49-F238E27FC236}">
                  <a16:creationId xmlns:a16="http://schemas.microsoft.com/office/drawing/2014/main" id="{B76EA405-AE49-AFA9-DDC4-986675097384}"/>
                </a:ext>
              </a:extLst>
            </p:cNvPr>
            <p:cNvSpPr/>
            <p:nvPr/>
          </p:nvSpPr>
          <p:spPr>
            <a:xfrm>
              <a:off x="5430057" y="2427750"/>
              <a:ext cx="138691" cy="123456"/>
            </a:xfrm>
            <a:custGeom>
              <a:avLst/>
              <a:gdLst/>
              <a:ahLst/>
              <a:cxnLst/>
              <a:rect l="l" t="t" r="r" b="b"/>
              <a:pathLst>
                <a:path w="6556" h="6556" extrusionOk="0">
                  <a:moveTo>
                    <a:pt x="3294" y="0"/>
                  </a:moveTo>
                  <a:cubicBezTo>
                    <a:pt x="1489" y="0"/>
                    <a:pt x="0" y="1489"/>
                    <a:pt x="0" y="3294"/>
                  </a:cubicBezTo>
                  <a:cubicBezTo>
                    <a:pt x="0" y="5099"/>
                    <a:pt x="1489" y="6556"/>
                    <a:pt x="3294" y="6556"/>
                  </a:cubicBezTo>
                  <a:cubicBezTo>
                    <a:pt x="5099" y="6556"/>
                    <a:pt x="6556" y="5099"/>
                    <a:pt x="6556" y="3294"/>
                  </a:cubicBezTo>
                  <a:cubicBezTo>
                    <a:pt x="6556" y="1489"/>
                    <a:pt x="5099" y="0"/>
                    <a:pt x="3294" y="0"/>
                  </a:cubicBezTo>
                  <a:close/>
                </a:path>
              </a:pathLst>
            </a:custGeom>
            <a:solidFill>
              <a:srgbClr val="F3A3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594;p30">
              <a:extLst>
                <a:ext uri="{FF2B5EF4-FFF2-40B4-BE49-F238E27FC236}">
                  <a16:creationId xmlns:a16="http://schemas.microsoft.com/office/drawing/2014/main" id="{9348C90C-7DDE-7569-B0BF-25FA251B6214}"/>
                </a:ext>
              </a:extLst>
            </p:cNvPr>
            <p:cNvSpPr/>
            <p:nvPr/>
          </p:nvSpPr>
          <p:spPr>
            <a:xfrm>
              <a:off x="5437418" y="2440574"/>
              <a:ext cx="123966" cy="98166"/>
            </a:xfrm>
            <a:custGeom>
              <a:avLst/>
              <a:gdLst/>
              <a:ahLst/>
              <a:cxnLst/>
              <a:rect l="l" t="t" r="r" b="b"/>
              <a:pathLst>
                <a:path w="5860" h="5213" extrusionOk="0">
                  <a:moveTo>
                    <a:pt x="2957" y="1"/>
                  </a:moveTo>
                  <a:cubicBezTo>
                    <a:pt x="2680" y="1"/>
                    <a:pt x="2399" y="47"/>
                    <a:pt x="2123" y="143"/>
                  </a:cubicBezTo>
                  <a:cubicBezTo>
                    <a:pt x="761" y="586"/>
                    <a:pt x="1" y="2043"/>
                    <a:pt x="476" y="3436"/>
                  </a:cubicBezTo>
                  <a:cubicBezTo>
                    <a:pt x="831" y="4528"/>
                    <a:pt x="1859" y="5213"/>
                    <a:pt x="2954" y="5213"/>
                  </a:cubicBezTo>
                  <a:cubicBezTo>
                    <a:pt x="3224" y="5213"/>
                    <a:pt x="3499" y="5171"/>
                    <a:pt x="3769" y="5083"/>
                  </a:cubicBezTo>
                  <a:cubicBezTo>
                    <a:pt x="5131" y="4640"/>
                    <a:pt x="5859" y="3151"/>
                    <a:pt x="5416" y="1790"/>
                  </a:cubicBezTo>
                  <a:cubicBezTo>
                    <a:pt x="5063" y="704"/>
                    <a:pt x="4045" y="1"/>
                    <a:pt x="2957" y="1"/>
                  </a:cubicBezTo>
                  <a:close/>
                </a:path>
              </a:pathLst>
            </a:custGeom>
            <a:solidFill>
              <a:srgbClr val="F3A3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595;p30">
              <a:extLst>
                <a:ext uri="{FF2B5EF4-FFF2-40B4-BE49-F238E27FC236}">
                  <a16:creationId xmlns:a16="http://schemas.microsoft.com/office/drawing/2014/main" id="{8781EBEC-5D1E-ED5F-0F71-DFCC5286DC91}"/>
                </a:ext>
              </a:extLst>
            </p:cNvPr>
            <p:cNvSpPr/>
            <p:nvPr/>
          </p:nvSpPr>
          <p:spPr>
            <a:xfrm>
              <a:off x="5440782" y="2458162"/>
              <a:ext cx="112564" cy="80559"/>
            </a:xfrm>
            <a:custGeom>
              <a:avLst/>
              <a:gdLst/>
              <a:ahLst/>
              <a:cxnLst/>
              <a:rect l="l" t="t" r="r" b="b"/>
              <a:pathLst>
                <a:path w="5321" h="4278" extrusionOk="0">
                  <a:moveTo>
                    <a:pt x="760" y="1"/>
                  </a:moveTo>
                  <a:cubicBezTo>
                    <a:pt x="190" y="729"/>
                    <a:pt x="0" y="1711"/>
                    <a:pt x="380" y="2629"/>
                  </a:cubicBezTo>
                  <a:cubicBezTo>
                    <a:pt x="789" y="3663"/>
                    <a:pt x="1745" y="4277"/>
                    <a:pt x="2778" y="4277"/>
                  </a:cubicBezTo>
                  <a:cubicBezTo>
                    <a:pt x="3106" y="4277"/>
                    <a:pt x="3441" y="4215"/>
                    <a:pt x="3769" y="4086"/>
                  </a:cubicBezTo>
                  <a:cubicBezTo>
                    <a:pt x="4560" y="3769"/>
                    <a:pt x="5130" y="3104"/>
                    <a:pt x="5320" y="2312"/>
                  </a:cubicBezTo>
                  <a:lnTo>
                    <a:pt x="5320" y="2312"/>
                  </a:lnTo>
                  <a:cubicBezTo>
                    <a:pt x="5035" y="2629"/>
                    <a:pt x="4687" y="2914"/>
                    <a:pt x="4275" y="3072"/>
                  </a:cubicBezTo>
                  <a:cubicBezTo>
                    <a:pt x="3954" y="3203"/>
                    <a:pt x="3622" y="3264"/>
                    <a:pt x="3295" y="3264"/>
                  </a:cubicBezTo>
                  <a:cubicBezTo>
                    <a:pt x="2268" y="3264"/>
                    <a:pt x="1295" y="2656"/>
                    <a:pt x="887" y="1647"/>
                  </a:cubicBezTo>
                  <a:cubicBezTo>
                    <a:pt x="665" y="1109"/>
                    <a:pt x="633" y="539"/>
                    <a:pt x="760" y="1"/>
                  </a:cubicBezTo>
                  <a:close/>
                </a:path>
              </a:pathLst>
            </a:custGeom>
            <a:solidFill>
              <a:srgbClr val="F3A3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596;p30">
              <a:extLst>
                <a:ext uri="{FF2B5EF4-FFF2-40B4-BE49-F238E27FC236}">
                  <a16:creationId xmlns:a16="http://schemas.microsoft.com/office/drawing/2014/main" id="{B5B1B091-5911-206F-A120-A3263695786B}"/>
                </a:ext>
              </a:extLst>
            </p:cNvPr>
            <p:cNvSpPr/>
            <p:nvPr/>
          </p:nvSpPr>
          <p:spPr>
            <a:xfrm>
              <a:off x="5053013" y="1481586"/>
              <a:ext cx="871638" cy="891578"/>
            </a:xfrm>
            <a:custGeom>
              <a:avLst/>
              <a:gdLst/>
              <a:ahLst/>
              <a:cxnLst/>
              <a:rect l="l" t="t" r="r" b="b"/>
              <a:pathLst>
                <a:path w="41203" h="47346" extrusionOk="0">
                  <a:moveTo>
                    <a:pt x="20617" y="0"/>
                  </a:moveTo>
                  <a:cubicBezTo>
                    <a:pt x="9216" y="0"/>
                    <a:pt x="1" y="9216"/>
                    <a:pt x="1" y="20585"/>
                  </a:cubicBezTo>
                  <a:cubicBezTo>
                    <a:pt x="1" y="30687"/>
                    <a:pt x="7253" y="39079"/>
                    <a:pt x="16849" y="40853"/>
                  </a:cubicBezTo>
                  <a:lnTo>
                    <a:pt x="20617" y="47345"/>
                  </a:lnTo>
                  <a:lnTo>
                    <a:pt x="24354" y="40853"/>
                  </a:lnTo>
                  <a:cubicBezTo>
                    <a:pt x="33950" y="39079"/>
                    <a:pt x="41202" y="30687"/>
                    <a:pt x="41202" y="20585"/>
                  </a:cubicBezTo>
                  <a:cubicBezTo>
                    <a:pt x="41202" y="9216"/>
                    <a:pt x="31986" y="0"/>
                    <a:pt x="206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597;p30">
              <a:extLst>
                <a:ext uri="{FF2B5EF4-FFF2-40B4-BE49-F238E27FC236}">
                  <a16:creationId xmlns:a16="http://schemas.microsoft.com/office/drawing/2014/main" id="{01570DDE-61D4-EB37-8F99-DA23EEBB2056}"/>
                </a:ext>
              </a:extLst>
            </p:cNvPr>
            <p:cNvSpPr/>
            <p:nvPr/>
          </p:nvSpPr>
          <p:spPr>
            <a:xfrm>
              <a:off x="5141460" y="1560300"/>
              <a:ext cx="694742" cy="618452"/>
            </a:xfrm>
            <a:custGeom>
              <a:avLst/>
              <a:gdLst/>
              <a:ahLst/>
              <a:cxnLst/>
              <a:rect l="l" t="t" r="r" b="b"/>
              <a:pathLst>
                <a:path w="32841" h="32842" extrusionOk="0">
                  <a:moveTo>
                    <a:pt x="16436" y="0"/>
                  </a:moveTo>
                  <a:cubicBezTo>
                    <a:pt x="7347" y="0"/>
                    <a:pt x="0" y="7348"/>
                    <a:pt x="0" y="16405"/>
                  </a:cubicBezTo>
                  <a:cubicBezTo>
                    <a:pt x="0" y="25462"/>
                    <a:pt x="7347" y="32841"/>
                    <a:pt x="16436" y="32841"/>
                  </a:cubicBezTo>
                  <a:cubicBezTo>
                    <a:pt x="25494" y="32841"/>
                    <a:pt x="32841" y="25462"/>
                    <a:pt x="32841" y="16405"/>
                  </a:cubicBezTo>
                  <a:cubicBezTo>
                    <a:pt x="32841" y="7348"/>
                    <a:pt x="25494" y="0"/>
                    <a:pt x="164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602;p30">
              <a:extLst>
                <a:ext uri="{FF2B5EF4-FFF2-40B4-BE49-F238E27FC236}">
                  <a16:creationId xmlns:a16="http://schemas.microsoft.com/office/drawing/2014/main" id="{1B1F3718-BEBB-2B65-7C0A-2F9C27A19F6C}"/>
                </a:ext>
              </a:extLst>
            </p:cNvPr>
            <p:cNvSpPr/>
            <p:nvPr/>
          </p:nvSpPr>
          <p:spPr>
            <a:xfrm>
              <a:off x="6355258" y="2603670"/>
              <a:ext cx="872294" cy="892181"/>
            </a:xfrm>
            <a:custGeom>
              <a:avLst/>
              <a:gdLst/>
              <a:ahLst/>
              <a:cxnLst/>
              <a:rect l="l" t="t" r="r" b="b"/>
              <a:pathLst>
                <a:path w="41234" h="47378" extrusionOk="0">
                  <a:moveTo>
                    <a:pt x="20617" y="1"/>
                  </a:moveTo>
                  <a:lnTo>
                    <a:pt x="16848" y="6493"/>
                  </a:lnTo>
                  <a:cubicBezTo>
                    <a:pt x="7284" y="8266"/>
                    <a:pt x="0" y="16659"/>
                    <a:pt x="0" y="26761"/>
                  </a:cubicBezTo>
                  <a:cubicBezTo>
                    <a:pt x="0" y="38130"/>
                    <a:pt x="9248" y="47377"/>
                    <a:pt x="20617" y="47377"/>
                  </a:cubicBezTo>
                  <a:cubicBezTo>
                    <a:pt x="31986" y="47377"/>
                    <a:pt x="41233" y="38130"/>
                    <a:pt x="41233" y="26761"/>
                  </a:cubicBezTo>
                  <a:cubicBezTo>
                    <a:pt x="41233" y="16659"/>
                    <a:pt x="33950" y="8266"/>
                    <a:pt x="24354" y="6493"/>
                  </a:cubicBezTo>
                  <a:lnTo>
                    <a:pt x="206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603;p30">
              <a:extLst>
                <a:ext uri="{FF2B5EF4-FFF2-40B4-BE49-F238E27FC236}">
                  <a16:creationId xmlns:a16="http://schemas.microsoft.com/office/drawing/2014/main" id="{C140496A-E1CC-D254-C86D-D4186AA19A6D}"/>
                </a:ext>
              </a:extLst>
            </p:cNvPr>
            <p:cNvSpPr/>
            <p:nvPr/>
          </p:nvSpPr>
          <p:spPr>
            <a:xfrm>
              <a:off x="6444362" y="2798685"/>
              <a:ext cx="694087" cy="617849"/>
            </a:xfrm>
            <a:custGeom>
              <a:avLst/>
              <a:gdLst/>
              <a:ahLst/>
              <a:cxnLst/>
              <a:rect l="l" t="t" r="r" b="b"/>
              <a:pathLst>
                <a:path w="32810" h="32810" extrusionOk="0">
                  <a:moveTo>
                    <a:pt x="16405" y="1"/>
                  </a:moveTo>
                  <a:cubicBezTo>
                    <a:pt x="7348" y="1"/>
                    <a:pt x="0" y="7348"/>
                    <a:pt x="0" y="16405"/>
                  </a:cubicBezTo>
                  <a:cubicBezTo>
                    <a:pt x="0" y="25462"/>
                    <a:pt x="7348" y="32810"/>
                    <a:pt x="16405" y="32810"/>
                  </a:cubicBezTo>
                  <a:cubicBezTo>
                    <a:pt x="25462" y="32810"/>
                    <a:pt x="32809" y="25462"/>
                    <a:pt x="32809" y="16405"/>
                  </a:cubicBezTo>
                  <a:cubicBezTo>
                    <a:pt x="32809" y="7348"/>
                    <a:pt x="25462" y="1"/>
                    <a:pt x="16405" y="1"/>
                  </a:cubicBezTo>
                  <a:close/>
                </a:path>
              </a:pathLst>
            </a:custGeom>
            <a:solidFill>
              <a:srgbClr val="426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6" name="Google Shape;2604;p30">
              <a:extLst>
                <a:ext uri="{FF2B5EF4-FFF2-40B4-BE49-F238E27FC236}">
                  <a16:creationId xmlns:a16="http://schemas.microsoft.com/office/drawing/2014/main" id="{F8208E64-A0C7-B33C-656F-9A4DEA4BA997}"/>
                </a:ext>
              </a:extLst>
            </p:cNvPr>
            <p:cNvSpPr/>
            <p:nvPr/>
          </p:nvSpPr>
          <p:spPr>
            <a:xfrm>
              <a:off x="5468918" y="2603670"/>
              <a:ext cx="48910" cy="44159"/>
            </a:xfrm>
            <a:custGeom>
              <a:avLst/>
              <a:gdLst/>
              <a:ahLst/>
              <a:cxnLst/>
              <a:rect l="l" t="t" r="r" b="b"/>
              <a:pathLst>
                <a:path w="2312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3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5" y="2344"/>
                    <a:pt x="2312" y="1806"/>
                    <a:pt x="2312" y="1173"/>
                  </a:cubicBezTo>
                  <a:cubicBezTo>
                    <a:pt x="2312" y="539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3A3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605;p30">
              <a:extLst>
                <a:ext uri="{FF2B5EF4-FFF2-40B4-BE49-F238E27FC236}">
                  <a16:creationId xmlns:a16="http://schemas.microsoft.com/office/drawing/2014/main" id="{EF7C10EE-C93D-013E-92DB-E8C178A0781B}"/>
                </a:ext>
              </a:extLst>
            </p:cNvPr>
            <p:cNvSpPr/>
            <p:nvPr/>
          </p:nvSpPr>
          <p:spPr>
            <a:xfrm>
              <a:off x="5468918" y="2701479"/>
              <a:ext cx="48910" cy="43556"/>
            </a:xfrm>
            <a:custGeom>
              <a:avLst/>
              <a:gdLst/>
              <a:ahLst/>
              <a:cxnLst/>
              <a:rect l="l" t="t" r="r" b="b"/>
              <a:pathLst>
                <a:path w="2312" h="2313" extrusionOk="0">
                  <a:moveTo>
                    <a:pt x="1172" y="1"/>
                  </a:moveTo>
                  <a:cubicBezTo>
                    <a:pt x="507" y="1"/>
                    <a:pt x="0" y="507"/>
                    <a:pt x="0" y="1172"/>
                  </a:cubicBezTo>
                  <a:cubicBezTo>
                    <a:pt x="0" y="1806"/>
                    <a:pt x="507" y="2312"/>
                    <a:pt x="1172" y="2312"/>
                  </a:cubicBezTo>
                  <a:cubicBezTo>
                    <a:pt x="1805" y="2312"/>
                    <a:pt x="2312" y="1806"/>
                    <a:pt x="2312" y="1172"/>
                  </a:cubicBezTo>
                  <a:cubicBezTo>
                    <a:pt x="2312" y="507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3A3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606;p30">
              <a:extLst>
                <a:ext uri="{FF2B5EF4-FFF2-40B4-BE49-F238E27FC236}">
                  <a16:creationId xmlns:a16="http://schemas.microsoft.com/office/drawing/2014/main" id="{0E2651B8-DB4C-8D70-EDA3-B06AC5D73BA4}"/>
                </a:ext>
              </a:extLst>
            </p:cNvPr>
            <p:cNvSpPr/>
            <p:nvPr/>
          </p:nvSpPr>
          <p:spPr>
            <a:xfrm>
              <a:off x="5468918" y="2798685"/>
              <a:ext cx="48910" cy="44159"/>
            </a:xfrm>
            <a:custGeom>
              <a:avLst/>
              <a:gdLst/>
              <a:ahLst/>
              <a:cxnLst/>
              <a:rect l="l" t="t" r="r" b="b"/>
              <a:pathLst>
                <a:path w="2312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5" y="2344"/>
                    <a:pt x="2312" y="1806"/>
                    <a:pt x="2312" y="1172"/>
                  </a:cubicBezTo>
                  <a:cubicBezTo>
                    <a:pt x="2312" y="539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3A3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607;p30">
              <a:extLst>
                <a:ext uri="{FF2B5EF4-FFF2-40B4-BE49-F238E27FC236}">
                  <a16:creationId xmlns:a16="http://schemas.microsoft.com/office/drawing/2014/main" id="{895FFCE4-F307-A94F-510B-CAA0475CD896}"/>
                </a:ext>
              </a:extLst>
            </p:cNvPr>
            <p:cNvSpPr/>
            <p:nvPr/>
          </p:nvSpPr>
          <p:spPr>
            <a:xfrm>
              <a:off x="5468918" y="2896495"/>
              <a:ext cx="48910" cy="43556"/>
            </a:xfrm>
            <a:custGeom>
              <a:avLst/>
              <a:gdLst/>
              <a:ahLst/>
              <a:cxnLst/>
              <a:rect l="l" t="t" r="r" b="b"/>
              <a:pathLst>
                <a:path w="2312" h="2313" extrusionOk="0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5"/>
                    <a:pt x="507" y="2312"/>
                    <a:pt x="1172" y="2312"/>
                  </a:cubicBezTo>
                  <a:cubicBezTo>
                    <a:pt x="1805" y="2312"/>
                    <a:pt x="2312" y="1805"/>
                    <a:pt x="2312" y="1172"/>
                  </a:cubicBezTo>
                  <a:cubicBezTo>
                    <a:pt x="2312" y="507"/>
                    <a:pt x="1805" y="0"/>
                    <a:pt x="1172" y="0"/>
                  </a:cubicBezTo>
                  <a:close/>
                </a:path>
              </a:pathLst>
            </a:custGeom>
            <a:solidFill>
              <a:srgbClr val="F3A3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634;p30">
              <a:extLst>
                <a:ext uri="{FF2B5EF4-FFF2-40B4-BE49-F238E27FC236}">
                  <a16:creationId xmlns:a16="http://schemas.microsoft.com/office/drawing/2014/main" id="{78C613E4-7C27-65EC-7694-A59D6042F228}"/>
                </a:ext>
              </a:extLst>
            </p:cNvPr>
            <p:cNvSpPr/>
            <p:nvPr/>
          </p:nvSpPr>
          <p:spPr>
            <a:xfrm>
              <a:off x="6712328" y="2434887"/>
              <a:ext cx="158132" cy="128089"/>
            </a:xfrm>
            <a:custGeom>
              <a:avLst/>
              <a:gdLst/>
              <a:ahLst/>
              <a:cxnLst/>
              <a:rect l="l" t="t" r="r" b="b"/>
              <a:pathLst>
                <a:path w="7475" h="6802" extrusionOk="0">
                  <a:moveTo>
                    <a:pt x="3728" y="1"/>
                  </a:moveTo>
                  <a:cubicBezTo>
                    <a:pt x="2186" y="1"/>
                    <a:pt x="796" y="1057"/>
                    <a:pt x="444" y="2598"/>
                  </a:cubicBezTo>
                  <a:cubicBezTo>
                    <a:pt x="1" y="4435"/>
                    <a:pt x="1141" y="6272"/>
                    <a:pt x="2946" y="6715"/>
                  </a:cubicBezTo>
                  <a:cubicBezTo>
                    <a:pt x="3204" y="6773"/>
                    <a:pt x="3463" y="6801"/>
                    <a:pt x="3717" y="6801"/>
                  </a:cubicBezTo>
                  <a:cubicBezTo>
                    <a:pt x="5271" y="6801"/>
                    <a:pt x="6678" y="5760"/>
                    <a:pt x="7031" y="4182"/>
                  </a:cubicBezTo>
                  <a:cubicBezTo>
                    <a:pt x="7475" y="2345"/>
                    <a:pt x="6335" y="508"/>
                    <a:pt x="4530" y="97"/>
                  </a:cubicBezTo>
                  <a:cubicBezTo>
                    <a:pt x="4261" y="32"/>
                    <a:pt x="3993" y="1"/>
                    <a:pt x="3728" y="1"/>
                  </a:cubicBezTo>
                  <a:close/>
                </a:path>
              </a:pathLst>
            </a:custGeom>
            <a:solidFill>
              <a:srgbClr val="426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635;p30">
              <a:extLst>
                <a:ext uri="{FF2B5EF4-FFF2-40B4-BE49-F238E27FC236}">
                  <a16:creationId xmlns:a16="http://schemas.microsoft.com/office/drawing/2014/main" id="{FA2DCBBD-E28A-3600-4C21-5A69202E165C}"/>
                </a:ext>
              </a:extLst>
            </p:cNvPr>
            <p:cNvSpPr/>
            <p:nvPr/>
          </p:nvSpPr>
          <p:spPr>
            <a:xfrm>
              <a:off x="6728427" y="2447786"/>
              <a:ext cx="125955" cy="101876"/>
            </a:xfrm>
            <a:custGeom>
              <a:avLst/>
              <a:gdLst/>
              <a:ahLst/>
              <a:cxnLst/>
              <a:rect l="l" t="t" r="r" b="b"/>
              <a:pathLst>
                <a:path w="5954" h="5410" extrusionOk="0">
                  <a:moveTo>
                    <a:pt x="2940" y="1"/>
                  </a:moveTo>
                  <a:cubicBezTo>
                    <a:pt x="1718" y="1"/>
                    <a:pt x="614" y="829"/>
                    <a:pt x="317" y="2072"/>
                  </a:cubicBezTo>
                  <a:cubicBezTo>
                    <a:pt x="0" y="3528"/>
                    <a:pt x="887" y="4985"/>
                    <a:pt x="2344" y="5334"/>
                  </a:cubicBezTo>
                  <a:cubicBezTo>
                    <a:pt x="2557" y="5385"/>
                    <a:pt x="2771" y="5409"/>
                    <a:pt x="2982" y="5409"/>
                  </a:cubicBezTo>
                  <a:cubicBezTo>
                    <a:pt x="4204" y="5409"/>
                    <a:pt x="5308" y="4581"/>
                    <a:pt x="5605" y="3338"/>
                  </a:cubicBezTo>
                  <a:cubicBezTo>
                    <a:pt x="5954" y="1882"/>
                    <a:pt x="5035" y="425"/>
                    <a:pt x="3579" y="77"/>
                  </a:cubicBezTo>
                  <a:cubicBezTo>
                    <a:pt x="3365" y="25"/>
                    <a:pt x="3151" y="1"/>
                    <a:pt x="2940" y="1"/>
                  </a:cubicBezTo>
                  <a:close/>
                </a:path>
              </a:pathLst>
            </a:custGeom>
            <a:solidFill>
              <a:srgbClr val="426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636;p30">
              <a:extLst>
                <a:ext uri="{FF2B5EF4-FFF2-40B4-BE49-F238E27FC236}">
                  <a16:creationId xmlns:a16="http://schemas.microsoft.com/office/drawing/2014/main" id="{F00B6203-65C3-C792-535B-6724D8D34B57}"/>
                </a:ext>
              </a:extLst>
            </p:cNvPr>
            <p:cNvSpPr/>
            <p:nvPr/>
          </p:nvSpPr>
          <p:spPr>
            <a:xfrm>
              <a:off x="6730436" y="2466504"/>
              <a:ext cx="116584" cy="83441"/>
            </a:xfrm>
            <a:custGeom>
              <a:avLst/>
              <a:gdLst/>
              <a:ahLst/>
              <a:cxnLst/>
              <a:rect l="l" t="t" r="r" b="b"/>
              <a:pathLst>
                <a:path w="5511" h="4431" extrusionOk="0">
                  <a:moveTo>
                    <a:pt x="792" y="1"/>
                  </a:moveTo>
                  <a:lnTo>
                    <a:pt x="792" y="1"/>
                  </a:lnTo>
                  <a:cubicBezTo>
                    <a:pt x="190" y="729"/>
                    <a:pt x="0" y="1774"/>
                    <a:pt x="380" y="2724"/>
                  </a:cubicBezTo>
                  <a:cubicBezTo>
                    <a:pt x="792" y="3791"/>
                    <a:pt x="1817" y="4431"/>
                    <a:pt x="2899" y="4431"/>
                  </a:cubicBezTo>
                  <a:cubicBezTo>
                    <a:pt x="3231" y="4431"/>
                    <a:pt x="3568" y="4371"/>
                    <a:pt x="3895" y="4245"/>
                  </a:cubicBezTo>
                  <a:cubicBezTo>
                    <a:pt x="4719" y="3896"/>
                    <a:pt x="5289" y="3200"/>
                    <a:pt x="5510" y="2376"/>
                  </a:cubicBezTo>
                  <a:lnTo>
                    <a:pt x="5510" y="2376"/>
                  </a:lnTo>
                  <a:cubicBezTo>
                    <a:pt x="5225" y="2724"/>
                    <a:pt x="4845" y="3010"/>
                    <a:pt x="4402" y="3168"/>
                  </a:cubicBezTo>
                  <a:cubicBezTo>
                    <a:pt x="4071" y="3306"/>
                    <a:pt x="3727" y="3372"/>
                    <a:pt x="3388" y="3372"/>
                  </a:cubicBezTo>
                  <a:cubicBezTo>
                    <a:pt x="2331" y="3372"/>
                    <a:pt x="1318" y="2734"/>
                    <a:pt x="887" y="1679"/>
                  </a:cubicBezTo>
                  <a:cubicBezTo>
                    <a:pt x="665" y="1109"/>
                    <a:pt x="633" y="539"/>
                    <a:pt x="792" y="1"/>
                  </a:cubicBezTo>
                  <a:close/>
                </a:path>
              </a:pathLst>
            </a:custGeom>
            <a:solidFill>
              <a:srgbClr val="426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637;p30">
              <a:extLst>
                <a:ext uri="{FF2B5EF4-FFF2-40B4-BE49-F238E27FC236}">
                  <a16:creationId xmlns:a16="http://schemas.microsoft.com/office/drawing/2014/main" id="{C8C1201A-AEB2-9B7C-7176-68437DC8169A}"/>
                </a:ext>
              </a:extLst>
            </p:cNvPr>
            <p:cNvSpPr/>
            <p:nvPr/>
          </p:nvSpPr>
          <p:spPr>
            <a:xfrm>
              <a:off x="6771286" y="2041901"/>
              <a:ext cx="48931" cy="44159"/>
            </a:xfrm>
            <a:custGeom>
              <a:avLst/>
              <a:gdLst/>
              <a:ahLst/>
              <a:cxnLst/>
              <a:rect l="l" t="t" r="r" b="b"/>
              <a:pathLst>
                <a:path w="2313" h="2345" extrusionOk="0">
                  <a:moveTo>
                    <a:pt x="1173" y="1"/>
                  </a:moveTo>
                  <a:cubicBezTo>
                    <a:pt x="508" y="1"/>
                    <a:pt x="1" y="539"/>
                    <a:pt x="1" y="1172"/>
                  </a:cubicBezTo>
                  <a:cubicBezTo>
                    <a:pt x="1" y="1806"/>
                    <a:pt x="508" y="2344"/>
                    <a:pt x="1173" y="2344"/>
                  </a:cubicBezTo>
                  <a:cubicBezTo>
                    <a:pt x="1806" y="2344"/>
                    <a:pt x="2313" y="1806"/>
                    <a:pt x="2313" y="1172"/>
                  </a:cubicBezTo>
                  <a:cubicBezTo>
                    <a:pt x="2313" y="539"/>
                    <a:pt x="1806" y="1"/>
                    <a:pt x="1173" y="1"/>
                  </a:cubicBezTo>
                  <a:close/>
                </a:path>
              </a:pathLst>
            </a:custGeom>
            <a:solidFill>
              <a:srgbClr val="426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638;p30">
              <a:extLst>
                <a:ext uri="{FF2B5EF4-FFF2-40B4-BE49-F238E27FC236}">
                  <a16:creationId xmlns:a16="http://schemas.microsoft.com/office/drawing/2014/main" id="{652CE223-824D-E068-258F-20DF38C81C73}"/>
                </a:ext>
              </a:extLst>
            </p:cNvPr>
            <p:cNvSpPr/>
            <p:nvPr/>
          </p:nvSpPr>
          <p:spPr>
            <a:xfrm>
              <a:off x="6771286" y="2139709"/>
              <a:ext cx="48931" cy="43556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73" y="0"/>
                  </a:moveTo>
                  <a:cubicBezTo>
                    <a:pt x="508" y="0"/>
                    <a:pt x="1" y="507"/>
                    <a:pt x="1" y="1172"/>
                  </a:cubicBezTo>
                  <a:cubicBezTo>
                    <a:pt x="1" y="1806"/>
                    <a:pt x="508" y="2312"/>
                    <a:pt x="1173" y="2312"/>
                  </a:cubicBezTo>
                  <a:cubicBezTo>
                    <a:pt x="1806" y="2312"/>
                    <a:pt x="2313" y="1806"/>
                    <a:pt x="2313" y="1172"/>
                  </a:cubicBezTo>
                  <a:cubicBezTo>
                    <a:pt x="2313" y="507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426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639;p30">
              <a:extLst>
                <a:ext uri="{FF2B5EF4-FFF2-40B4-BE49-F238E27FC236}">
                  <a16:creationId xmlns:a16="http://schemas.microsoft.com/office/drawing/2014/main" id="{799E377F-D383-9C63-6B30-EF3CFE4B574F}"/>
                </a:ext>
              </a:extLst>
            </p:cNvPr>
            <p:cNvSpPr/>
            <p:nvPr/>
          </p:nvSpPr>
          <p:spPr>
            <a:xfrm>
              <a:off x="6771286" y="2236916"/>
              <a:ext cx="48931" cy="44140"/>
            </a:xfrm>
            <a:custGeom>
              <a:avLst/>
              <a:gdLst/>
              <a:ahLst/>
              <a:cxnLst/>
              <a:rect l="l" t="t" r="r" b="b"/>
              <a:pathLst>
                <a:path w="2313" h="2344" extrusionOk="0">
                  <a:moveTo>
                    <a:pt x="1173" y="0"/>
                  </a:moveTo>
                  <a:cubicBezTo>
                    <a:pt x="508" y="0"/>
                    <a:pt x="1" y="539"/>
                    <a:pt x="1" y="1172"/>
                  </a:cubicBezTo>
                  <a:cubicBezTo>
                    <a:pt x="1" y="1806"/>
                    <a:pt x="508" y="2344"/>
                    <a:pt x="1173" y="2344"/>
                  </a:cubicBezTo>
                  <a:cubicBezTo>
                    <a:pt x="1806" y="2344"/>
                    <a:pt x="2313" y="1806"/>
                    <a:pt x="2313" y="1172"/>
                  </a:cubicBezTo>
                  <a:cubicBezTo>
                    <a:pt x="2313" y="539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426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640;p30">
              <a:extLst>
                <a:ext uri="{FF2B5EF4-FFF2-40B4-BE49-F238E27FC236}">
                  <a16:creationId xmlns:a16="http://schemas.microsoft.com/office/drawing/2014/main" id="{134562FE-BCCD-85C8-9C1B-8AA0C9085CD9}"/>
                </a:ext>
              </a:extLst>
            </p:cNvPr>
            <p:cNvSpPr/>
            <p:nvPr/>
          </p:nvSpPr>
          <p:spPr>
            <a:xfrm>
              <a:off x="6771286" y="2334724"/>
              <a:ext cx="48931" cy="43538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73" y="0"/>
                  </a:moveTo>
                  <a:cubicBezTo>
                    <a:pt x="508" y="0"/>
                    <a:pt x="1" y="507"/>
                    <a:pt x="1" y="1172"/>
                  </a:cubicBezTo>
                  <a:cubicBezTo>
                    <a:pt x="1" y="1805"/>
                    <a:pt x="508" y="2312"/>
                    <a:pt x="1173" y="2312"/>
                  </a:cubicBezTo>
                  <a:cubicBezTo>
                    <a:pt x="1806" y="2312"/>
                    <a:pt x="2313" y="1805"/>
                    <a:pt x="2313" y="1172"/>
                  </a:cubicBezTo>
                  <a:cubicBezTo>
                    <a:pt x="2313" y="507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426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641;p30">
              <a:extLst>
                <a:ext uri="{FF2B5EF4-FFF2-40B4-BE49-F238E27FC236}">
                  <a16:creationId xmlns:a16="http://schemas.microsoft.com/office/drawing/2014/main" id="{C9561111-EA4D-64F1-04C3-F2A53A7C0257}"/>
                </a:ext>
              </a:extLst>
            </p:cNvPr>
            <p:cNvSpPr/>
            <p:nvPr/>
          </p:nvSpPr>
          <p:spPr>
            <a:xfrm>
              <a:off x="8007356" y="2422383"/>
              <a:ext cx="149416" cy="133004"/>
            </a:xfrm>
            <a:custGeom>
              <a:avLst/>
              <a:gdLst/>
              <a:ahLst/>
              <a:cxnLst/>
              <a:rect l="l" t="t" r="r" b="b"/>
              <a:pathLst>
                <a:path w="7063" h="7063" extrusionOk="0">
                  <a:moveTo>
                    <a:pt x="3547" y="0"/>
                  </a:moveTo>
                  <a:cubicBezTo>
                    <a:pt x="1584" y="0"/>
                    <a:pt x="0" y="1584"/>
                    <a:pt x="0" y="3516"/>
                  </a:cubicBezTo>
                  <a:cubicBezTo>
                    <a:pt x="0" y="5479"/>
                    <a:pt x="1584" y="7063"/>
                    <a:pt x="3547" y="7063"/>
                  </a:cubicBezTo>
                  <a:cubicBezTo>
                    <a:pt x="5479" y="7063"/>
                    <a:pt x="7062" y="5479"/>
                    <a:pt x="7062" y="3516"/>
                  </a:cubicBezTo>
                  <a:cubicBezTo>
                    <a:pt x="7062" y="1584"/>
                    <a:pt x="5479" y="0"/>
                    <a:pt x="3547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642;p30">
              <a:extLst>
                <a:ext uri="{FF2B5EF4-FFF2-40B4-BE49-F238E27FC236}">
                  <a16:creationId xmlns:a16="http://schemas.microsoft.com/office/drawing/2014/main" id="{AB626AEA-A567-117C-88CC-EB8EAE157033}"/>
                </a:ext>
              </a:extLst>
            </p:cNvPr>
            <p:cNvSpPr/>
            <p:nvPr/>
          </p:nvSpPr>
          <p:spPr>
            <a:xfrm>
              <a:off x="8022757" y="2435508"/>
              <a:ext cx="118614" cy="106170"/>
            </a:xfrm>
            <a:custGeom>
              <a:avLst/>
              <a:gdLst/>
              <a:ahLst/>
              <a:cxnLst/>
              <a:rect l="l" t="t" r="r" b="b"/>
              <a:pathLst>
                <a:path w="5607" h="5638" extrusionOk="0">
                  <a:moveTo>
                    <a:pt x="2819" y="0"/>
                  </a:moveTo>
                  <a:cubicBezTo>
                    <a:pt x="1236" y="0"/>
                    <a:pt x="1" y="1267"/>
                    <a:pt x="1" y="2819"/>
                  </a:cubicBezTo>
                  <a:cubicBezTo>
                    <a:pt x="1" y="4370"/>
                    <a:pt x="1236" y="5637"/>
                    <a:pt x="2819" y="5637"/>
                  </a:cubicBezTo>
                  <a:cubicBezTo>
                    <a:pt x="4371" y="5637"/>
                    <a:pt x="5606" y="4370"/>
                    <a:pt x="5606" y="2819"/>
                  </a:cubicBezTo>
                  <a:cubicBezTo>
                    <a:pt x="5606" y="1267"/>
                    <a:pt x="4371" y="0"/>
                    <a:pt x="2819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643;p30">
              <a:extLst>
                <a:ext uri="{FF2B5EF4-FFF2-40B4-BE49-F238E27FC236}">
                  <a16:creationId xmlns:a16="http://schemas.microsoft.com/office/drawing/2014/main" id="{337F1E35-C2A8-89EF-44F4-8D4005D1F2AC}"/>
                </a:ext>
              </a:extLst>
            </p:cNvPr>
            <p:cNvSpPr/>
            <p:nvPr/>
          </p:nvSpPr>
          <p:spPr>
            <a:xfrm>
              <a:off x="8018738" y="2455187"/>
              <a:ext cx="121280" cy="86642"/>
            </a:xfrm>
            <a:custGeom>
              <a:avLst/>
              <a:gdLst/>
              <a:ahLst/>
              <a:cxnLst/>
              <a:rect l="l" t="t" r="r" b="b"/>
              <a:pathLst>
                <a:path w="5733" h="4601" extrusionOk="0">
                  <a:moveTo>
                    <a:pt x="824" y="0"/>
                  </a:moveTo>
                  <a:lnTo>
                    <a:pt x="824" y="0"/>
                  </a:lnTo>
                  <a:cubicBezTo>
                    <a:pt x="191" y="760"/>
                    <a:pt x="1" y="1837"/>
                    <a:pt x="381" y="2819"/>
                  </a:cubicBezTo>
                  <a:cubicBezTo>
                    <a:pt x="816" y="3932"/>
                    <a:pt x="1880" y="4601"/>
                    <a:pt x="3007" y="4601"/>
                  </a:cubicBezTo>
                  <a:cubicBezTo>
                    <a:pt x="3356" y="4601"/>
                    <a:pt x="3710" y="4537"/>
                    <a:pt x="4054" y="4402"/>
                  </a:cubicBezTo>
                  <a:cubicBezTo>
                    <a:pt x="4909" y="4054"/>
                    <a:pt x="5511" y="3325"/>
                    <a:pt x="5733" y="2470"/>
                  </a:cubicBezTo>
                  <a:lnTo>
                    <a:pt x="5733" y="2470"/>
                  </a:lnTo>
                  <a:cubicBezTo>
                    <a:pt x="5416" y="2819"/>
                    <a:pt x="5036" y="3135"/>
                    <a:pt x="4593" y="3294"/>
                  </a:cubicBezTo>
                  <a:cubicBezTo>
                    <a:pt x="4251" y="3438"/>
                    <a:pt x="3896" y="3506"/>
                    <a:pt x="3547" y="3506"/>
                  </a:cubicBezTo>
                  <a:cubicBezTo>
                    <a:pt x="2439" y="3506"/>
                    <a:pt x="1384" y="2825"/>
                    <a:pt x="951" y="1742"/>
                  </a:cubicBezTo>
                  <a:cubicBezTo>
                    <a:pt x="697" y="1172"/>
                    <a:pt x="666" y="570"/>
                    <a:pt x="824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644;p30">
              <a:extLst>
                <a:ext uri="{FF2B5EF4-FFF2-40B4-BE49-F238E27FC236}">
                  <a16:creationId xmlns:a16="http://schemas.microsoft.com/office/drawing/2014/main" id="{FB9502F4-CFE3-6C89-F984-1095C01E9B1D}"/>
                </a:ext>
              </a:extLst>
            </p:cNvPr>
            <p:cNvSpPr/>
            <p:nvPr/>
          </p:nvSpPr>
          <p:spPr>
            <a:xfrm>
              <a:off x="8055589" y="2603670"/>
              <a:ext cx="49587" cy="44159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06"/>
                    <a:pt x="539" y="2344"/>
                    <a:pt x="1172" y="2344"/>
                  </a:cubicBezTo>
                  <a:cubicBezTo>
                    <a:pt x="1806" y="2344"/>
                    <a:pt x="2344" y="1806"/>
                    <a:pt x="2344" y="1173"/>
                  </a:cubicBezTo>
                  <a:cubicBezTo>
                    <a:pt x="2344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645;p30">
              <a:extLst>
                <a:ext uri="{FF2B5EF4-FFF2-40B4-BE49-F238E27FC236}">
                  <a16:creationId xmlns:a16="http://schemas.microsoft.com/office/drawing/2014/main" id="{0C916A76-A7F5-2E92-96A7-83F54EA2AEFA}"/>
                </a:ext>
              </a:extLst>
            </p:cNvPr>
            <p:cNvSpPr/>
            <p:nvPr/>
          </p:nvSpPr>
          <p:spPr>
            <a:xfrm>
              <a:off x="8055589" y="2701479"/>
              <a:ext cx="49587" cy="43556"/>
            </a:xfrm>
            <a:custGeom>
              <a:avLst/>
              <a:gdLst/>
              <a:ahLst/>
              <a:cxnLst/>
              <a:rect l="l" t="t" r="r" b="b"/>
              <a:pathLst>
                <a:path w="2344" h="2313" extrusionOk="0">
                  <a:moveTo>
                    <a:pt x="1172" y="1"/>
                  </a:moveTo>
                  <a:cubicBezTo>
                    <a:pt x="539" y="1"/>
                    <a:pt x="0" y="507"/>
                    <a:pt x="0" y="1172"/>
                  </a:cubicBezTo>
                  <a:cubicBezTo>
                    <a:pt x="0" y="1806"/>
                    <a:pt x="539" y="2312"/>
                    <a:pt x="1172" y="2312"/>
                  </a:cubicBezTo>
                  <a:cubicBezTo>
                    <a:pt x="1806" y="2312"/>
                    <a:pt x="2344" y="1806"/>
                    <a:pt x="2344" y="1172"/>
                  </a:cubicBezTo>
                  <a:cubicBezTo>
                    <a:pt x="2344" y="507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646;p30">
              <a:extLst>
                <a:ext uri="{FF2B5EF4-FFF2-40B4-BE49-F238E27FC236}">
                  <a16:creationId xmlns:a16="http://schemas.microsoft.com/office/drawing/2014/main" id="{BB657FF0-820B-CDF9-64CB-77A0645B57ED}"/>
                </a:ext>
              </a:extLst>
            </p:cNvPr>
            <p:cNvSpPr/>
            <p:nvPr/>
          </p:nvSpPr>
          <p:spPr>
            <a:xfrm>
              <a:off x="8055589" y="2798685"/>
              <a:ext cx="49587" cy="44159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172" y="1"/>
                  </a:moveTo>
                  <a:cubicBezTo>
                    <a:pt x="539" y="1"/>
                    <a:pt x="0" y="539"/>
                    <a:pt x="0" y="1172"/>
                  </a:cubicBezTo>
                  <a:cubicBezTo>
                    <a:pt x="0" y="1806"/>
                    <a:pt x="539" y="2344"/>
                    <a:pt x="1172" y="2344"/>
                  </a:cubicBezTo>
                  <a:cubicBezTo>
                    <a:pt x="1806" y="2344"/>
                    <a:pt x="2344" y="1806"/>
                    <a:pt x="2344" y="1172"/>
                  </a:cubicBezTo>
                  <a:cubicBezTo>
                    <a:pt x="2344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647;p30">
              <a:extLst>
                <a:ext uri="{FF2B5EF4-FFF2-40B4-BE49-F238E27FC236}">
                  <a16:creationId xmlns:a16="http://schemas.microsoft.com/office/drawing/2014/main" id="{E12A033A-16E8-0829-E017-20119561CF40}"/>
                </a:ext>
              </a:extLst>
            </p:cNvPr>
            <p:cNvSpPr/>
            <p:nvPr/>
          </p:nvSpPr>
          <p:spPr>
            <a:xfrm>
              <a:off x="8055589" y="2896495"/>
              <a:ext cx="49587" cy="43556"/>
            </a:xfrm>
            <a:custGeom>
              <a:avLst/>
              <a:gdLst/>
              <a:ahLst/>
              <a:cxnLst/>
              <a:rect l="l" t="t" r="r" b="b"/>
              <a:pathLst>
                <a:path w="2344" h="2313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05"/>
                    <a:pt x="539" y="2312"/>
                    <a:pt x="1172" y="2312"/>
                  </a:cubicBezTo>
                  <a:cubicBezTo>
                    <a:pt x="1806" y="2312"/>
                    <a:pt x="2344" y="1805"/>
                    <a:pt x="2344" y="1172"/>
                  </a:cubicBezTo>
                  <a:cubicBezTo>
                    <a:pt x="2344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721;p30">
              <a:extLst>
                <a:ext uri="{FF2B5EF4-FFF2-40B4-BE49-F238E27FC236}">
                  <a16:creationId xmlns:a16="http://schemas.microsoft.com/office/drawing/2014/main" id="{38EA8583-6AA7-6E9B-DBC2-768BD8F747F7}"/>
                </a:ext>
              </a:extLst>
            </p:cNvPr>
            <p:cNvSpPr txBox="1"/>
            <p:nvPr/>
          </p:nvSpPr>
          <p:spPr>
            <a:xfrm>
              <a:off x="4875735" y="3009453"/>
              <a:ext cx="1222334" cy="1606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000" b="1" dirty="0"/>
                <a:t>Capture</a:t>
              </a:r>
              <a:endParaRPr sz="800" b="1" dirty="0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2885" name="Google Shape;2722;p30">
              <a:extLst>
                <a:ext uri="{FF2B5EF4-FFF2-40B4-BE49-F238E27FC236}">
                  <a16:creationId xmlns:a16="http://schemas.microsoft.com/office/drawing/2014/main" id="{96C8F2B3-F3E6-97D2-7C45-87150A4CCC14}"/>
                </a:ext>
              </a:extLst>
            </p:cNvPr>
            <p:cNvSpPr txBox="1"/>
            <p:nvPr/>
          </p:nvSpPr>
          <p:spPr>
            <a:xfrm>
              <a:off x="4840306" y="3221105"/>
              <a:ext cx="1222334" cy="218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500" dirty="0"/>
                <a:t>Employee enters container quantities using a digital device on-site.</a:t>
              </a:r>
              <a:endParaRPr sz="100" dirty="0"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86" name="Google Shape;2723;p30">
              <a:extLst>
                <a:ext uri="{FF2B5EF4-FFF2-40B4-BE49-F238E27FC236}">
                  <a16:creationId xmlns:a16="http://schemas.microsoft.com/office/drawing/2014/main" id="{D030F8D1-AD1A-27EC-7BA0-CF689D717BB5}"/>
                </a:ext>
              </a:extLst>
            </p:cNvPr>
            <p:cNvSpPr txBox="1"/>
            <p:nvPr/>
          </p:nvSpPr>
          <p:spPr>
            <a:xfrm>
              <a:off x="6162582" y="1524145"/>
              <a:ext cx="1222334" cy="1606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000" b="1" dirty="0">
                  <a:latin typeface="Fira Sans Medium"/>
                  <a:ea typeface="Fira Sans Medium"/>
                  <a:cs typeface="Fira Sans Medium"/>
                  <a:sym typeface="Fira Sans Medium"/>
                </a:rPr>
                <a:t>Validate</a:t>
              </a:r>
              <a:endParaRPr sz="1000" b="1" dirty="0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2887" name="Google Shape;2724;p30">
              <a:extLst>
                <a:ext uri="{FF2B5EF4-FFF2-40B4-BE49-F238E27FC236}">
                  <a16:creationId xmlns:a16="http://schemas.microsoft.com/office/drawing/2014/main" id="{33A947CA-BC12-2161-C980-57E465A55EE3}"/>
                </a:ext>
              </a:extLst>
            </p:cNvPr>
            <p:cNvSpPr txBox="1"/>
            <p:nvPr/>
          </p:nvSpPr>
          <p:spPr>
            <a:xfrm>
              <a:off x="6171347" y="1729974"/>
              <a:ext cx="1222334" cy="218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500" dirty="0"/>
                <a:t>All listed containers are cross-checked; new ones can be added manually.</a:t>
              </a:r>
              <a:endParaRPr sz="100" dirty="0"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88" name="Google Shape;2725;p30">
              <a:extLst>
                <a:ext uri="{FF2B5EF4-FFF2-40B4-BE49-F238E27FC236}">
                  <a16:creationId xmlns:a16="http://schemas.microsoft.com/office/drawing/2014/main" id="{881CC8CC-0DF5-8B75-3102-B9D5C0DF4724}"/>
                </a:ext>
              </a:extLst>
            </p:cNvPr>
            <p:cNvSpPr txBox="1"/>
            <p:nvPr/>
          </p:nvSpPr>
          <p:spPr>
            <a:xfrm>
              <a:off x="7464285" y="3009453"/>
              <a:ext cx="1222334" cy="1606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000" b="1" dirty="0"/>
                <a:t>Digitize</a:t>
              </a:r>
              <a:endParaRPr sz="1000" b="1" dirty="0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2889" name="Google Shape;2726;p30">
              <a:extLst>
                <a:ext uri="{FF2B5EF4-FFF2-40B4-BE49-F238E27FC236}">
                  <a16:creationId xmlns:a16="http://schemas.microsoft.com/office/drawing/2014/main" id="{B25F8DC2-81F3-8365-2EAA-2C7F4C9700F8}"/>
                </a:ext>
              </a:extLst>
            </p:cNvPr>
            <p:cNvSpPr txBox="1"/>
            <p:nvPr/>
          </p:nvSpPr>
          <p:spPr>
            <a:xfrm>
              <a:off x="7473050" y="3219086"/>
              <a:ext cx="1222334" cy="218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500" dirty="0"/>
                <a:t>Data is saved and automatically stored or forwarded to the controller.</a:t>
              </a:r>
              <a:endParaRPr sz="100" dirty="0"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  <p:pic>
          <p:nvPicPr>
            <p:cNvPr id="2890" name="Picture 2889">
              <a:extLst>
                <a:ext uri="{FF2B5EF4-FFF2-40B4-BE49-F238E27FC236}">
                  <a16:creationId xmlns:a16="http://schemas.microsoft.com/office/drawing/2014/main" id="{96B2FE90-2FE3-D0C1-D2B6-70087BEB2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14295" y="1699713"/>
              <a:ext cx="349072" cy="310731"/>
            </a:xfrm>
            <a:prstGeom prst="rect">
              <a:avLst/>
            </a:prstGeom>
          </p:spPr>
        </p:pic>
        <p:pic>
          <p:nvPicPr>
            <p:cNvPr id="2891" name="Picture 2890">
              <a:extLst>
                <a:ext uri="{FF2B5EF4-FFF2-40B4-BE49-F238E27FC236}">
                  <a16:creationId xmlns:a16="http://schemas.microsoft.com/office/drawing/2014/main" id="{77316E7E-76DB-5DBC-F226-E6267263D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9646" y="2937370"/>
              <a:ext cx="325738" cy="289960"/>
            </a:xfrm>
            <a:prstGeom prst="rect">
              <a:avLst/>
            </a:prstGeom>
          </p:spPr>
        </p:pic>
        <p:sp>
          <p:nvSpPr>
            <p:cNvPr id="2892" name="Google Shape;2596;p30">
              <a:extLst>
                <a:ext uri="{FF2B5EF4-FFF2-40B4-BE49-F238E27FC236}">
                  <a16:creationId xmlns:a16="http://schemas.microsoft.com/office/drawing/2014/main" id="{06065691-8707-413C-5E08-88F9F1956D3F}"/>
                </a:ext>
              </a:extLst>
            </p:cNvPr>
            <p:cNvSpPr/>
            <p:nvPr/>
          </p:nvSpPr>
          <p:spPr>
            <a:xfrm>
              <a:off x="7645907" y="1507153"/>
              <a:ext cx="871638" cy="891578"/>
            </a:xfrm>
            <a:custGeom>
              <a:avLst/>
              <a:gdLst/>
              <a:ahLst/>
              <a:cxnLst/>
              <a:rect l="l" t="t" r="r" b="b"/>
              <a:pathLst>
                <a:path w="41203" h="47346" extrusionOk="0">
                  <a:moveTo>
                    <a:pt x="20617" y="0"/>
                  </a:moveTo>
                  <a:cubicBezTo>
                    <a:pt x="9216" y="0"/>
                    <a:pt x="1" y="9216"/>
                    <a:pt x="1" y="20585"/>
                  </a:cubicBezTo>
                  <a:cubicBezTo>
                    <a:pt x="1" y="30687"/>
                    <a:pt x="7253" y="39079"/>
                    <a:pt x="16849" y="40853"/>
                  </a:cubicBezTo>
                  <a:lnTo>
                    <a:pt x="20617" y="47345"/>
                  </a:lnTo>
                  <a:lnTo>
                    <a:pt x="24354" y="40853"/>
                  </a:lnTo>
                  <a:cubicBezTo>
                    <a:pt x="33950" y="39079"/>
                    <a:pt x="41202" y="30687"/>
                    <a:pt x="41202" y="20585"/>
                  </a:cubicBezTo>
                  <a:cubicBezTo>
                    <a:pt x="41202" y="9216"/>
                    <a:pt x="31986" y="0"/>
                    <a:pt x="206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597;p30">
              <a:extLst>
                <a:ext uri="{FF2B5EF4-FFF2-40B4-BE49-F238E27FC236}">
                  <a16:creationId xmlns:a16="http://schemas.microsoft.com/office/drawing/2014/main" id="{F4E24068-49F1-0C27-6ABC-71B0AB6C11B0}"/>
                </a:ext>
              </a:extLst>
            </p:cNvPr>
            <p:cNvSpPr/>
            <p:nvPr/>
          </p:nvSpPr>
          <p:spPr>
            <a:xfrm>
              <a:off x="7734354" y="1585867"/>
              <a:ext cx="694742" cy="618452"/>
            </a:xfrm>
            <a:custGeom>
              <a:avLst/>
              <a:gdLst/>
              <a:ahLst/>
              <a:cxnLst/>
              <a:rect l="l" t="t" r="r" b="b"/>
              <a:pathLst>
                <a:path w="32841" h="32842" extrusionOk="0">
                  <a:moveTo>
                    <a:pt x="16436" y="0"/>
                  </a:moveTo>
                  <a:cubicBezTo>
                    <a:pt x="7347" y="0"/>
                    <a:pt x="0" y="7348"/>
                    <a:pt x="0" y="16405"/>
                  </a:cubicBezTo>
                  <a:cubicBezTo>
                    <a:pt x="0" y="25462"/>
                    <a:pt x="7347" y="32841"/>
                    <a:pt x="16436" y="32841"/>
                  </a:cubicBezTo>
                  <a:cubicBezTo>
                    <a:pt x="25494" y="32841"/>
                    <a:pt x="32841" y="25462"/>
                    <a:pt x="32841" y="16405"/>
                  </a:cubicBezTo>
                  <a:cubicBezTo>
                    <a:pt x="32841" y="7348"/>
                    <a:pt x="25494" y="0"/>
                    <a:pt x="16436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94" name="Picture 2893">
              <a:extLst>
                <a:ext uri="{FF2B5EF4-FFF2-40B4-BE49-F238E27FC236}">
                  <a16:creationId xmlns:a16="http://schemas.microsoft.com/office/drawing/2014/main" id="{E737C191-CB98-332D-3126-D2611EE78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 trans="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00858" y="1718329"/>
              <a:ext cx="359049" cy="319612"/>
            </a:xfrm>
            <a:prstGeom prst="rect">
              <a:avLst/>
            </a:prstGeom>
            <a:noFill/>
          </p:spPr>
        </p:pic>
      </p:grpSp>
      <p:sp>
        <p:nvSpPr>
          <p:cNvPr id="2897" name="Google Shape;1456;p16">
            <a:extLst>
              <a:ext uri="{FF2B5EF4-FFF2-40B4-BE49-F238E27FC236}">
                <a16:creationId xmlns:a16="http://schemas.microsoft.com/office/drawing/2014/main" id="{FDC444A7-1879-A2AA-81A1-89FEE9302C6E}"/>
              </a:ext>
            </a:extLst>
          </p:cNvPr>
          <p:cNvSpPr txBox="1"/>
          <p:nvPr/>
        </p:nvSpPr>
        <p:spPr>
          <a:xfrm>
            <a:off x="457200" y="420792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latin typeface="Fira Sans" panose="020B0503050000020004" pitchFamily="34" charset="0"/>
              </a:rPr>
              <a:t>Improving inventory process by 3x</a:t>
            </a:r>
            <a:endParaRPr lang="en-IN" sz="2000" b="1" dirty="0"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98FCE4-44A5-30AC-FD5D-C23EC7F8D3D0}"/>
              </a:ext>
            </a:extLst>
          </p:cNvPr>
          <p:cNvCxnSpPr/>
          <p:nvPr/>
        </p:nvCxnSpPr>
        <p:spPr>
          <a:xfrm>
            <a:off x="3923743" y="2657959"/>
            <a:ext cx="3952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lus 3">
            <a:extLst>
              <a:ext uri="{FF2B5EF4-FFF2-40B4-BE49-F238E27FC236}">
                <a16:creationId xmlns:a16="http://schemas.microsoft.com/office/drawing/2014/main" id="{577CCA6B-6766-40E4-C269-FA29E11DC7F8}"/>
              </a:ext>
            </a:extLst>
          </p:cNvPr>
          <p:cNvSpPr/>
          <p:nvPr/>
        </p:nvSpPr>
        <p:spPr>
          <a:xfrm>
            <a:off x="7493431" y="2571750"/>
            <a:ext cx="178231" cy="162732"/>
          </a:xfrm>
          <a:prstGeom prst="mathPlus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90DB8F-71BF-C157-835F-8E8E6D9068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8612" y="2425377"/>
            <a:ext cx="387565" cy="387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C837C9-5FB6-1341-95F4-D2F4719C4A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765" y="161364"/>
            <a:ext cx="1133180" cy="25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71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43473-7B93-D69D-55C8-AF653B037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MW Inventory Management System">
            <a:hlinkClick r:id="" action="ppaction://media"/>
            <a:extLst>
              <a:ext uri="{FF2B5EF4-FFF2-40B4-BE49-F238E27FC236}">
                <a16:creationId xmlns:a16="http://schemas.microsoft.com/office/drawing/2014/main" id="{3646D3DD-1B63-A7CB-94B7-3576C443CA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188" y="0"/>
            <a:ext cx="893603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4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ACD61963-1009-98F5-5755-9659B8C84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>
            <a:extLst>
              <a:ext uri="{FF2B5EF4-FFF2-40B4-BE49-F238E27FC236}">
                <a16:creationId xmlns:a16="http://schemas.microsoft.com/office/drawing/2014/main" id="{28B53E74-807A-CA1E-8200-B46C841A79DE}"/>
              </a:ext>
            </a:extLst>
          </p:cNvPr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latin typeface="Fira Sans" panose="020B0503050000020004" pitchFamily="34" charset="0"/>
              </a:rPr>
              <a:t>Future Improvements</a:t>
            </a:r>
            <a:endParaRPr sz="2800" b="1" dirty="0"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" name="Google Shape;1641;p20">
            <a:extLst>
              <a:ext uri="{FF2B5EF4-FFF2-40B4-BE49-F238E27FC236}">
                <a16:creationId xmlns:a16="http://schemas.microsoft.com/office/drawing/2014/main" id="{667BD549-EE5E-5DAD-9780-CEF833963F46}"/>
              </a:ext>
            </a:extLst>
          </p:cNvPr>
          <p:cNvSpPr/>
          <p:nvPr/>
        </p:nvSpPr>
        <p:spPr>
          <a:xfrm>
            <a:off x="2524732" y="1901928"/>
            <a:ext cx="2025869" cy="263744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23;p15">
            <a:extLst>
              <a:ext uri="{FF2B5EF4-FFF2-40B4-BE49-F238E27FC236}">
                <a16:creationId xmlns:a16="http://schemas.microsoft.com/office/drawing/2014/main" id="{427379EC-A64C-C4AF-F973-E8EF4F12DC12}"/>
              </a:ext>
            </a:extLst>
          </p:cNvPr>
          <p:cNvSpPr/>
          <p:nvPr/>
        </p:nvSpPr>
        <p:spPr>
          <a:xfrm>
            <a:off x="3218440" y="1995700"/>
            <a:ext cx="631946" cy="631946"/>
          </a:xfrm>
          <a:custGeom>
            <a:avLst/>
            <a:gdLst/>
            <a:ahLst/>
            <a:cxnLst/>
            <a:rect l="l" t="t" r="r" b="b"/>
            <a:pathLst>
              <a:path w="19446" h="19446" extrusionOk="0">
                <a:moveTo>
                  <a:pt x="9723" y="1"/>
                </a:moveTo>
                <a:cubicBezTo>
                  <a:pt x="4371" y="1"/>
                  <a:pt x="1" y="4371"/>
                  <a:pt x="1" y="9723"/>
                </a:cubicBezTo>
                <a:cubicBezTo>
                  <a:pt x="1" y="15075"/>
                  <a:pt x="4371" y="19445"/>
                  <a:pt x="9723" y="19445"/>
                </a:cubicBezTo>
                <a:cubicBezTo>
                  <a:pt x="15075" y="19445"/>
                  <a:pt x="19446" y="15075"/>
                  <a:pt x="19446" y="9723"/>
                </a:cubicBezTo>
                <a:cubicBezTo>
                  <a:pt x="19446" y="4371"/>
                  <a:pt x="15075" y="1"/>
                  <a:pt x="972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D0F00A3-EA68-3DA2-1527-3BC26915D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0496" y="2085720"/>
            <a:ext cx="440114" cy="4401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496CD7-0F03-08C2-062F-84C38967C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65" y="161364"/>
            <a:ext cx="1133180" cy="259428"/>
          </a:xfrm>
          <a:prstGeom prst="rect">
            <a:avLst/>
          </a:prstGeom>
        </p:spPr>
      </p:pic>
      <p:sp>
        <p:nvSpPr>
          <p:cNvPr id="2" name="Google Shape;1641;p20">
            <a:extLst>
              <a:ext uri="{FF2B5EF4-FFF2-40B4-BE49-F238E27FC236}">
                <a16:creationId xmlns:a16="http://schemas.microsoft.com/office/drawing/2014/main" id="{79048AF8-54F9-469A-51C9-C8427245E4F8}"/>
              </a:ext>
            </a:extLst>
          </p:cNvPr>
          <p:cNvSpPr/>
          <p:nvPr/>
        </p:nvSpPr>
        <p:spPr>
          <a:xfrm>
            <a:off x="4746888" y="1897464"/>
            <a:ext cx="2025869" cy="263744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F06D8BC-0803-B5EB-0360-645F964D7E6B}"/>
              </a:ext>
            </a:extLst>
          </p:cNvPr>
          <p:cNvGrpSpPr/>
          <p:nvPr/>
        </p:nvGrpSpPr>
        <p:grpSpPr>
          <a:xfrm>
            <a:off x="2442965" y="1192049"/>
            <a:ext cx="2139048" cy="597265"/>
            <a:chOff x="377718" y="1100788"/>
            <a:chExt cx="3485812" cy="942330"/>
          </a:xfrm>
        </p:grpSpPr>
        <p:sp>
          <p:nvSpPr>
            <p:cNvPr id="10" name="Google Shape;320;p15">
              <a:extLst>
                <a:ext uri="{FF2B5EF4-FFF2-40B4-BE49-F238E27FC236}">
                  <a16:creationId xmlns:a16="http://schemas.microsoft.com/office/drawing/2014/main" id="{9074FCAC-A87F-698A-910D-C0A735ECCEDC}"/>
                </a:ext>
              </a:extLst>
            </p:cNvPr>
            <p:cNvSpPr/>
            <p:nvPr/>
          </p:nvSpPr>
          <p:spPr>
            <a:xfrm>
              <a:off x="377718" y="1100788"/>
              <a:ext cx="3485812" cy="942330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17;p15">
              <a:extLst>
                <a:ext uri="{FF2B5EF4-FFF2-40B4-BE49-F238E27FC236}">
                  <a16:creationId xmlns:a16="http://schemas.microsoft.com/office/drawing/2014/main" id="{77619416-36E0-9D84-5E2C-3EB5C7EE5964}"/>
                </a:ext>
              </a:extLst>
            </p:cNvPr>
            <p:cNvSpPr/>
            <p:nvPr/>
          </p:nvSpPr>
          <p:spPr>
            <a:xfrm>
              <a:off x="3225406" y="1128445"/>
              <a:ext cx="637081" cy="895404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419;p15">
              <a:extLst>
                <a:ext uri="{FF2B5EF4-FFF2-40B4-BE49-F238E27FC236}">
                  <a16:creationId xmlns:a16="http://schemas.microsoft.com/office/drawing/2014/main" id="{CF09F5B9-1FD0-5AA5-E284-8325307F6083}"/>
                </a:ext>
              </a:extLst>
            </p:cNvPr>
            <p:cNvSpPr txBox="1"/>
            <p:nvPr/>
          </p:nvSpPr>
          <p:spPr>
            <a:xfrm>
              <a:off x="753989" y="1272860"/>
              <a:ext cx="3108501" cy="429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IN" dirty="0"/>
                <a:t>AI Image Recognition</a:t>
              </a:r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9CC9E2-5A29-9DEB-F211-399AAC732B29}"/>
              </a:ext>
            </a:extLst>
          </p:cNvPr>
          <p:cNvGrpSpPr/>
          <p:nvPr/>
        </p:nvGrpSpPr>
        <p:grpSpPr>
          <a:xfrm>
            <a:off x="4621969" y="1181320"/>
            <a:ext cx="2290274" cy="597265"/>
            <a:chOff x="377718" y="1100788"/>
            <a:chExt cx="3732251" cy="942330"/>
          </a:xfrm>
        </p:grpSpPr>
        <p:sp>
          <p:nvSpPr>
            <p:cNvPr id="16" name="Google Shape;320;p15">
              <a:extLst>
                <a:ext uri="{FF2B5EF4-FFF2-40B4-BE49-F238E27FC236}">
                  <a16:creationId xmlns:a16="http://schemas.microsoft.com/office/drawing/2014/main" id="{A350ED2A-1CB2-3010-328D-C8B136860A4C}"/>
                </a:ext>
              </a:extLst>
            </p:cNvPr>
            <p:cNvSpPr/>
            <p:nvPr/>
          </p:nvSpPr>
          <p:spPr>
            <a:xfrm>
              <a:off x="377718" y="1100788"/>
              <a:ext cx="3485812" cy="942330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17;p15">
              <a:extLst>
                <a:ext uri="{FF2B5EF4-FFF2-40B4-BE49-F238E27FC236}">
                  <a16:creationId xmlns:a16="http://schemas.microsoft.com/office/drawing/2014/main" id="{BA4FC2AB-71A3-B049-9BB7-3AAE377219D9}"/>
                </a:ext>
              </a:extLst>
            </p:cNvPr>
            <p:cNvSpPr/>
            <p:nvPr/>
          </p:nvSpPr>
          <p:spPr>
            <a:xfrm>
              <a:off x="3225406" y="1128445"/>
              <a:ext cx="637081" cy="895404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419;p15">
              <a:extLst>
                <a:ext uri="{FF2B5EF4-FFF2-40B4-BE49-F238E27FC236}">
                  <a16:creationId xmlns:a16="http://schemas.microsoft.com/office/drawing/2014/main" id="{0E3A8233-D252-4831-8576-DB1B4D55915A}"/>
                </a:ext>
              </a:extLst>
            </p:cNvPr>
            <p:cNvSpPr txBox="1"/>
            <p:nvPr/>
          </p:nvSpPr>
          <p:spPr>
            <a:xfrm>
              <a:off x="687836" y="1272860"/>
              <a:ext cx="3422133" cy="429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IN" sz="1300" dirty="0"/>
                <a:t>Voice Command Recognition with Copilot</a:t>
              </a:r>
            </a:p>
          </p:txBody>
        </p:sp>
      </p:grpSp>
      <p:sp>
        <p:nvSpPr>
          <p:cNvPr id="19" name="Google Shape;323;p15">
            <a:extLst>
              <a:ext uri="{FF2B5EF4-FFF2-40B4-BE49-F238E27FC236}">
                <a16:creationId xmlns:a16="http://schemas.microsoft.com/office/drawing/2014/main" id="{4BA6347A-7886-2742-E30D-592E776503DF}"/>
              </a:ext>
            </a:extLst>
          </p:cNvPr>
          <p:cNvSpPr/>
          <p:nvPr/>
        </p:nvSpPr>
        <p:spPr>
          <a:xfrm>
            <a:off x="5385619" y="2012287"/>
            <a:ext cx="631946" cy="631946"/>
          </a:xfrm>
          <a:custGeom>
            <a:avLst/>
            <a:gdLst/>
            <a:ahLst/>
            <a:cxnLst/>
            <a:rect l="l" t="t" r="r" b="b"/>
            <a:pathLst>
              <a:path w="19446" h="19446" extrusionOk="0">
                <a:moveTo>
                  <a:pt x="9723" y="1"/>
                </a:moveTo>
                <a:cubicBezTo>
                  <a:pt x="4371" y="1"/>
                  <a:pt x="1" y="4371"/>
                  <a:pt x="1" y="9723"/>
                </a:cubicBezTo>
                <a:cubicBezTo>
                  <a:pt x="1" y="15075"/>
                  <a:pt x="4371" y="19445"/>
                  <a:pt x="9723" y="19445"/>
                </a:cubicBezTo>
                <a:cubicBezTo>
                  <a:pt x="15075" y="19445"/>
                  <a:pt x="19446" y="15075"/>
                  <a:pt x="19446" y="9723"/>
                </a:cubicBezTo>
                <a:cubicBezTo>
                  <a:pt x="19446" y="4371"/>
                  <a:pt x="15075" y="1"/>
                  <a:pt x="972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7A4B2B-445F-05C4-46F1-6D6FBD29204C}"/>
              </a:ext>
            </a:extLst>
          </p:cNvPr>
          <p:cNvSpPr txBox="1"/>
          <p:nvPr/>
        </p:nvSpPr>
        <p:spPr>
          <a:xfrm>
            <a:off x="2538752" y="2938189"/>
            <a:ext cx="19913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chemeClr val="tx1"/>
                </a:solidFill>
              </a:rPr>
              <a:t>Use cameras to detect and count containers</a:t>
            </a:r>
          </a:p>
          <a:p>
            <a:endParaRPr lang="en-IN" sz="11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chemeClr val="tx1"/>
                </a:solidFill>
              </a:rPr>
              <a:t>Auto-verify container type, quantity, and condition</a:t>
            </a:r>
          </a:p>
          <a:p>
            <a:endParaRPr lang="en-IN" sz="11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chemeClr val="tx1"/>
                </a:solidFill>
              </a:rPr>
              <a:t>High potential for full process automation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4456CB8-A164-D6E7-B87E-13EE9B0B854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biLevel thresh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8372" y="2102307"/>
            <a:ext cx="431387" cy="431387"/>
          </a:xfrm>
          <a:prstGeom prst="rect">
            <a:avLst/>
          </a:prstGeom>
          <a:effectLst/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CED5A93-B644-31AA-7425-C7C367905B3F}"/>
              </a:ext>
            </a:extLst>
          </p:cNvPr>
          <p:cNvSpPr txBox="1"/>
          <p:nvPr/>
        </p:nvSpPr>
        <p:spPr>
          <a:xfrm>
            <a:off x="4726361" y="2865341"/>
            <a:ext cx="199132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dirty="0"/>
              <a:t>Leverage Microsoft Copilot to input container data using voice commands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dirty="0"/>
              <a:t>AI transcribes spoken container ID and quantity directly into the app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dirty="0"/>
              <a:t>Enables fast, hands-free data entry</a:t>
            </a:r>
          </a:p>
        </p:txBody>
      </p:sp>
    </p:spTree>
    <p:extLst>
      <p:ext uri="{BB962C8B-B14F-4D97-AF65-F5344CB8AC3E}">
        <p14:creationId xmlns:p14="http://schemas.microsoft.com/office/powerpoint/2010/main" val="1584076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1DD22E76-F2B5-8734-04E8-75A7EFE50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>
            <a:extLst>
              <a:ext uri="{FF2B5EF4-FFF2-40B4-BE49-F238E27FC236}">
                <a16:creationId xmlns:a16="http://schemas.microsoft.com/office/drawing/2014/main" id="{C0EA8324-0160-9836-0292-6CC71C7062F7}"/>
              </a:ext>
            </a:extLst>
          </p:cNvPr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latin typeface="Fira Sans" panose="020B0503050000020004" pitchFamily="34" charset="0"/>
              </a:rPr>
              <a:t>Future Improvements</a:t>
            </a:r>
            <a:endParaRPr sz="2800" b="1" dirty="0"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3C01113-AD07-425B-54F0-E27343315638}"/>
              </a:ext>
            </a:extLst>
          </p:cNvPr>
          <p:cNvGrpSpPr/>
          <p:nvPr/>
        </p:nvGrpSpPr>
        <p:grpSpPr>
          <a:xfrm>
            <a:off x="4401255" y="1217218"/>
            <a:ext cx="2139048" cy="597265"/>
            <a:chOff x="377718" y="1100788"/>
            <a:chExt cx="3485812" cy="942330"/>
          </a:xfrm>
        </p:grpSpPr>
        <p:sp>
          <p:nvSpPr>
            <p:cNvPr id="8" name="Google Shape;320;p15">
              <a:extLst>
                <a:ext uri="{FF2B5EF4-FFF2-40B4-BE49-F238E27FC236}">
                  <a16:creationId xmlns:a16="http://schemas.microsoft.com/office/drawing/2014/main" id="{877626A8-3FE3-883E-60B3-6934E36CB38D}"/>
                </a:ext>
              </a:extLst>
            </p:cNvPr>
            <p:cNvSpPr/>
            <p:nvPr/>
          </p:nvSpPr>
          <p:spPr>
            <a:xfrm>
              <a:off x="377718" y="1100788"/>
              <a:ext cx="3485812" cy="942330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7;p15">
              <a:extLst>
                <a:ext uri="{FF2B5EF4-FFF2-40B4-BE49-F238E27FC236}">
                  <a16:creationId xmlns:a16="http://schemas.microsoft.com/office/drawing/2014/main" id="{C11CCE04-EF6B-EEC1-0C85-1ABFA6EAA730}"/>
                </a:ext>
              </a:extLst>
            </p:cNvPr>
            <p:cNvSpPr/>
            <p:nvPr/>
          </p:nvSpPr>
          <p:spPr>
            <a:xfrm>
              <a:off x="3225406" y="1128445"/>
              <a:ext cx="637081" cy="895404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419;p15">
              <a:extLst>
                <a:ext uri="{FF2B5EF4-FFF2-40B4-BE49-F238E27FC236}">
                  <a16:creationId xmlns:a16="http://schemas.microsoft.com/office/drawing/2014/main" id="{89612D97-424D-E282-C553-B63CF0CD6D0D}"/>
                </a:ext>
              </a:extLst>
            </p:cNvPr>
            <p:cNvSpPr txBox="1"/>
            <p:nvPr/>
          </p:nvSpPr>
          <p:spPr>
            <a:xfrm>
              <a:off x="753988" y="1285086"/>
              <a:ext cx="3108500" cy="429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IN" dirty="0"/>
                <a:t>Barcode Integration</a:t>
              </a:r>
              <a:endParaRPr lang="en-US" dirty="0"/>
            </a:p>
          </p:txBody>
        </p:sp>
      </p:grpSp>
      <p:sp>
        <p:nvSpPr>
          <p:cNvPr id="40" name="Google Shape;1641;p20">
            <a:extLst>
              <a:ext uri="{FF2B5EF4-FFF2-40B4-BE49-F238E27FC236}">
                <a16:creationId xmlns:a16="http://schemas.microsoft.com/office/drawing/2014/main" id="{EF3546E9-57DB-A2DD-0618-E7FE2A34C39B}"/>
              </a:ext>
            </a:extLst>
          </p:cNvPr>
          <p:cNvSpPr/>
          <p:nvPr/>
        </p:nvSpPr>
        <p:spPr>
          <a:xfrm>
            <a:off x="4514434" y="1911308"/>
            <a:ext cx="2025869" cy="263744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641;p20">
            <a:extLst>
              <a:ext uri="{FF2B5EF4-FFF2-40B4-BE49-F238E27FC236}">
                <a16:creationId xmlns:a16="http://schemas.microsoft.com/office/drawing/2014/main" id="{C3FDB062-5F3B-040D-F8CB-9EC04B67BB92}"/>
              </a:ext>
            </a:extLst>
          </p:cNvPr>
          <p:cNvSpPr/>
          <p:nvPr/>
        </p:nvSpPr>
        <p:spPr>
          <a:xfrm>
            <a:off x="6868862" y="1901928"/>
            <a:ext cx="2025869" cy="263744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23;p15">
            <a:extLst>
              <a:ext uri="{FF2B5EF4-FFF2-40B4-BE49-F238E27FC236}">
                <a16:creationId xmlns:a16="http://schemas.microsoft.com/office/drawing/2014/main" id="{398108FA-3CFA-6F59-7292-76AA30B79D0B}"/>
              </a:ext>
            </a:extLst>
          </p:cNvPr>
          <p:cNvSpPr/>
          <p:nvPr/>
        </p:nvSpPr>
        <p:spPr>
          <a:xfrm>
            <a:off x="5134436" y="1995700"/>
            <a:ext cx="631946" cy="631946"/>
          </a:xfrm>
          <a:custGeom>
            <a:avLst/>
            <a:gdLst/>
            <a:ahLst/>
            <a:cxnLst/>
            <a:rect l="l" t="t" r="r" b="b"/>
            <a:pathLst>
              <a:path w="19446" h="19446" extrusionOk="0">
                <a:moveTo>
                  <a:pt x="9723" y="1"/>
                </a:moveTo>
                <a:cubicBezTo>
                  <a:pt x="4371" y="1"/>
                  <a:pt x="1" y="4371"/>
                  <a:pt x="1" y="9723"/>
                </a:cubicBezTo>
                <a:cubicBezTo>
                  <a:pt x="1" y="15075"/>
                  <a:pt x="4371" y="19445"/>
                  <a:pt x="9723" y="19445"/>
                </a:cubicBezTo>
                <a:cubicBezTo>
                  <a:pt x="15075" y="19445"/>
                  <a:pt x="19446" y="15075"/>
                  <a:pt x="19446" y="9723"/>
                </a:cubicBezTo>
                <a:cubicBezTo>
                  <a:pt x="19446" y="4371"/>
                  <a:pt x="15075" y="1"/>
                  <a:pt x="972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" name="Google Shape;323;p15">
            <a:extLst>
              <a:ext uri="{FF2B5EF4-FFF2-40B4-BE49-F238E27FC236}">
                <a16:creationId xmlns:a16="http://schemas.microsoft.com/office/drawing/2014/main" id="{7EDCC7C1-FE38-EFE9-0D5C-E9A4707BB30C}"/>
              </a:ext>
            </a:extLst>
          </p:cNvPr>
          <p:cNvSpPr/>
          <p:nvPr/>
        </p:nvSpPr>
        <p:spPr>
          <a:xfrm>
            <a:off x="7540941" y="1995700"/>
            <a:ext cx="631946" cy="631946"/>
          </a:xfrm>
          <a:custGeom>
            <a:avLst/>
            <a:gdLst/>
            <a:ahLst/>
            <a:cxnLst/>
            <a:rect l="l" t="t" r="r" b="b"/>
            <a:pathLst>
              <a:path w="19446" h="19446" extrusionOk="0">
                <a:moveTo>
                  <a:pt x="9723" y="1"/>
                </a:moveTo>
                <a:cubicBezTo>
                  <a:pt x="4371" y="1"/>
                  <a:pt x="1" y="4371"/>
                  <a:pt x="1" y="9723"/>
                </a:cubicBezTo>
                <a:cubicBezTo>
                  <a:pt x="1" y="15075"/>
                  <a:pt x="4371" y="19445"/>
                  <a:pt x="9723" y="19445"/>
                </a:cubicBezTo>
                <a:cubicBezTo>
                  <a:pt x="15075" y="19445"/>
                  <a:pt x="19446" y="15075"/>
                  <a:pt x="19446" y="9723"/>
                </a:cubicBezTo>
                <a:cubicBezTo>
                  <a:pt x="19446" y="4371"/>
                  <a:pt x="15075" y="1"/>
                  <a:pt x="972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FD33496-9A25-F05D-C0A1-B36726889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48272" y="2102307"/>
            <a:ext cx="404273" cy="40427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FE8753-0CC7-0344-64BB-61C523C1D6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5220" y="2072711"/>
            <a:ext cx="403388" cy="4033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23A1D2-64A0-BF06-E6D5-1A0E9DB48E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765" y="161364"/>
            <a:ext cx="1133180" cy="25942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6804366-517A-AAEF-8BD4-CA4CADAF82A3}"/>
              </a:ext>
            </a:extLst>
          </p:cNvPr>
          <p:cNvGrpSpPr/>
          <p:nvPr/>
        </p:nvGrpSpPr>
        <p:grpSpPr>
          <a:xfrm>
            <a:off x="6778134" y="1234747"/>
            <a:ext cx="2139048" cy="597265"/>
            <a:chOff x="377718" y="1100788"/>
            <a:chExt cx="3485812" cy="942330"/>
          </a:xfrm>
        </p:grpSpPr>
        <p:sp>
          <p:nvSpPr>
            <p:cNvPr id="5" name="Google Shape;320;p15">
              <a:extLst>
                <a:ext uri="{FF2B5EF4-FFF2-40B4-BE49-F238E27FC236}">
                  <a16:creationId xmlns:a16="http://schemas.microsoft.com/office/drawing/2014/main" id="{A3410F54-E765-1CBC-E2E6-C4E6619A9D9A}"/>
                </a:ext>
              </a:extLst>
            </p:cNvPr>
            <p:cNvSpPr/>
            <p:nvPr/>
          </p:nvSpPr>
          <p:spPr>
            <a:xfrm>
              <a:off x="377718" y="1100788"/>
              <a:ext cx="3485812" cy="942330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17;p15">
              <a:extLst>
                <a:ext uri="{FF2B5EF4-FFF2-40B4-BE49-F238E27FC236}">
                  <a16:creationId xmlns:a16="http://schemas.microsoft.com/office/drawing/2014/main" id="{133EA310-FAF1-1595-0835-DA7B799BD110}"/>
                </a:ext>
              </a:extLst>
            </p:cNvPr>
            <p:cNvSpPr/>
            <p:nvPr/>
          </p:nvSpPr>
          <p:spPr>
            <a:xfrm>
              <a:off x="3225406" y="1128445"/>
              <a:ext cx="637081" cy="895404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419;p15">
              <a:extLst>
                <a:ext uri="{FF2B5EF4-FFF2-40B4-BE49-F238E27FC236}">
                  <a16:creationId xmlns:a16="http://schemas.microsoft.com/office/drawing/2014/main" id="{FD41E545-FA2E-852A-FAE8-11EF65DB603A}"/>
                </a:ext>
              </a:extLst>
            </p:cNvPr>
            <p:cNvSpPr txBox="1"/>
            <p:nvPr/>
          </p:nvSpPr>
          <p:spPr>
            <a:xfrm>
              <a:off x="753989" y="1272860"/>
              <a:ext cx="3108501" cy="429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IN" dirty="0"/>
                <a:t>RFID Tracking</a:t>
              </a:r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73516FC-CBB7-ED5A-71EB-A2F67D6BC60F}"/>
              </a:ext>
            </a:extLst>
          </p:cNvPr>
          <p:cNvSpPr txBox="1"/>
          <p:nvPr/>
        </p:nvSpPr>
        <p:spPr>
          <a:xfrm>
            <a:off x="4519384" y="2537702"/>
            <a:ext cx="1902789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1100" dirty="0">
              <a:solidFill>
                <a:schemeClr val="tx1"/>
              </a:solidFill>
            </a:endParaRPr>
          </a:p>
          <a:p>
            <a:endParaRPr lang="en-IN" sz="11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chemeClr val="tx1"/>
                </a:solidFill>
              </a:rPr>
              <a:t>Replace manual entry with barcode scanning</a:t>
            </a:r>
          </a:p>
          <a:p>
            <a:endParaRPr lang="en-IN" sz="11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chemeClr val="tx1"/>
                </a:solidFill>
              </a:rPr>
              <a:t>Instant container ID input using device camera</a:t>
            </a:r>
          </a:p>
          <a:p>
            <a:endParaRPr lang="en-IN" sz="11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chemeClr val="tx1"/>
                </a:solidFill>
              </a:rPr>
              <a:t>Quick to deploy within existing Power Apps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2D52C-BE42-EA7A-3E51-78F49040C11E}"/>
              </a:ext>
            </a:extLst>
          </p:cNvPr>
          <p:cNvSpPr txBox="1"/>
          <p:nvPr/>
        </p:nvSpPr>
        <p:spPr>
          <a:xfrm>
            <a:off x="7000646" y="2775596"/>
            <a:ext cx="169402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1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chemeClr val="tx1"/>
                </a:solidFill>
              </a:rPr>
              <a:t>Contactless scanning of multiple containers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1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chemeClr val="tx1"/>
                </a:solidFill>
              </a:rPr>
              <a:t>Enables faster, bulk data capture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1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chemeClr val="tx1"/>
                </a:solidFill>
              </a:rPr>
              <a:t>Ideal for mid-term automation scale-up</a:t>
            </a:r>
          </a:p>
        </p:txBody>
      </p:sp>
      <p:sp>
        <p:nvSpPr>
          <p:cNvPr id="20" name="Google Shape;1641;p20">
            <a:extLst>
              <a:ext uri="{FF2B5EF4-FFF2-40B4-BE49-F238E27FC236}">
                <a16:creationId xmlns:a16="http://schemas.microsoft.com/office/drawing/2014/main" id="{4A77AF63-9071-E23E-465E-AB46598D1A27}"/>
              </a:ext>
            </a:extLst>
          </p:cNvPr>
          <p:cNvSpPr/>
          <p:nvPr/>
        </p:nvSpPr>
        <p:spPr>
          <a:xfrm>
            <a:off x="114744" y="1901928"/>
            <a:ext cx="2025869" cy="263744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0300" cap="flat" cmpd="sng">
            <a:solidFill>
              <a:schemeClr val="accent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23;p15">
            <a:extLst>
              <a:ext uri="{FF2B5EF4-FFF2-40B4-BE49-F238E27FC236}">
                <a16:creationId xmlns:a16="http://schemas.microsoft.com/office/drawing/2014/main" id="{B0DDD9AA-F474-5FF7-480B-6BE870BE9A09}"/>
              </a:ext>
            </a:extLst>
          </p:cNvPr>
          <p:cNvSpPr/>
          <p:nvPr/>
        </p:nvSpPr>
        <p:spPr>
          <a:xfrm>
            <a:off x="808452" y="1995700"/>
            <a:ext cx="631946" cy="631946"/>
          </a:xfrm>
          <a:custGeom>
            <a:avLst/>
            <a:gdLst/>
            <a:ahLst/>
            <a:cxnLst/>
            <a:rect l="l" t="t" r="r" b="b"/>
            <a:pathLst>
              <a:path w="19446" h="19446" extrusionOk="0">
                <a:moveTo>
                  <a:pt x="9723" y="1"/>
                </a:moveTo>
                <a:cubicBezTo>
                  <a:pt x="4371" y="1"/>
                  <a:pt x="1" y="4371"/>
                  <a:pt x="1" y="9723"/>
                </a:cubicBezTo>
                <a:cubicBezTo>
                  <a:pt x="1" y="15075"/>
                  <a:pt x="4371" y="19445"/>
                  <a:pt x="9723" y="19445"/>
                </a:cubicBezTo>
                <a:cubicBezTo>
                  <a:pt x="15075" y="19445"/>
                  <a:pt x="19446" y="15075"/>
                  <a:pt x="19446" y="9723"/>
                </a:cubicBezTo>
                <a:cubicBezTo>
                  <a:pt x="19446" y="4371"/>
                  <a:pt x="15075" y="1"/>
                  <a:pt x="972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1D3276A-8207-B902-5603-1345E8F6BB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0508" y="2085720"/>
            <a:ext cx="440114" cy="440114"/>
          </a:xfrm>
          <a:prstGeom prst="rect">
            <a:avLst/>
          </a:prstGeom>
        </p:spPr>
      </p:pic>
      <p:sp>
        <p:nvSpPr>
          <p:cNvPr id="26" name="Google Shape;1641;p20">
            <a:extLst>
              <a:ext uri="{FF2B5EF4-FFF2-40B4-BE49-F238E27FC236}">
                <a16:creationId xmlns:a16="http://schemas.microsoft.com/office/drawing/2014/main" id="{F33C5C63-A64C-96DC-4AF9-B8B4F9C001E4}"/>
              </a:ext>
            </a:extLst>
          </p:cNvPr>
          <p:cNvSpPr/>
          <p:nvPr/>
        </p:nvSpPr>
        <p:spPr>
          <a:xfrm>
            <a:off x="2336900" y="1897464"/>
            <a:ext cx="2025869" cy="263744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solidFill>
            <a:srgbClr val="00B0F0"/>
          </a:solidFill>
          <a:ln w="10300" cap="flat" cmpd="sng">
            <a:solidFill>
              <a:schemeClr val="accent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35E2769-29E3-2FDB-7223-765509FEF7EA}"/>
              </a:ext>
            </a:extLst>
          </p:cNvPr>
          <p:cNvGrpSpPr/>
          <p:nvPr/>
        </p:nvGrpSpPr>
        <p:grpSpPr>
          <a:xfrm>
            <a:off x="32977" y="1192049"/>
            <a:ext cx="2139048" cy="597265"/>
            <a:chOff x="377718" y="1100788"/>
            <a:chExt cx="3485812" cy="942330"/>
          </a:xfrm>
        </p:grpSpPr>
        <p:sp>
          <p:nvSpPr>
            <p:cNvPr id="29" name="Google Shape;320;p15">
              <a:extLst>
                <a:ext uri="{FF2B5EF4-FFF2-40B4-BE49-F238E27FC236}">
                  <a16:creationId xmlns:a16="http://schemas.microsoft.com/office/drawing/2014/main" id="{9F78923E-AF33-57D2-2887-5E2634C67FD5}"/>
                </a:ext>
              </a:extLst>
            </p:cNvPr>
            <p:cNvSpPr/>
            <p:nvPr/>
          </p:nvSpPr>
          <p:spPr>
            <a:xfrm>
              <a:off x="377718" y="1100788"/>
              <a:ext cx="3485812" cy="942330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17;p15">
              <a:extLst>
                <a:ext uri="{FF2B5EF4-FFF2-40B4-BE49-F238E27FC236}">
                  <a16:creationId xmlns:a16="http://schemas.microsoft.com/office/drawing/2014/main" id="{463DCCD2-0CB1-28D4-B54F-94FDAAE73356}"/>
                </a:ext>
              </a:extLst>
            </p:cNvPr>
            <p:cNvSpPr/>
            <p:nvPr/>
          </p:nvSpPr>
          <p:spPr>
            <a:xfrm>
              <a:off x="3225406" y="1128445"/>
              <a:ext cx="637081" cy="895404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419;p15">
              <a:extLst>
                <a:ext uri="{FF2B5EF4-FFF2-40B4-BE49-F238E27FC236}">
                  <a16:creationId xmlns:a16="http://schemas.microsoft.com/office/drawing/2014/main" id="{9EEA26E4-B4D9-0677-31CE-8F4F5E08759C}"/>
                </a:ext>
              </a:extLst>
            </p:cNvPr>
            <p:cNvSpPr txBox="1"/>
            <p:nvPr/>
          </p:nvSpPr>
          <p:spPr>
            <a:xfrm>
              <a:off x="753989" y="1272860"/>
              <a:ext cx="3108501" cy="429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IN" dirty="0"/>
                <a:t>AI Image Recognition</a:t>
              </a:r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1349BB-1025-0FB5-4237-34950F772261}"/>
              </a:ext>
            </a:extLst>
          </p:cNvPr>
          <p:cNvGrpSpPr/>
          <p:nvPr/>
        </p:nvGrpSpPr>
        <p:grpSpPr>
          <a:xfrm>
            <a:off x="2211981" y="1181320"/>
            <a:ext cx="2290274" cy="597265"/>
            <a:chOff x="377718" y="1100788"/>
            <a:chExt cx="3732251" cy="942330"/>
          </a:xfrm>
        </p:grpSpPr>
        <p:sp>
          <p:nvSpPr>
            <p:cNvPr id="33" name="Google Shape;320;p15">
              <a:extLst>
                <a:ext uri="{FF2B5EF4-FFF2-40B4-BE49-F238E27FC236}">
                  <a16:creationId xmlns:a16="http://schemas.microsoft.com/office/drawing/2014/main" id="{C915D790-0558-3BBA-24ED-47D664BEB5C8}"/>
                </a:ext>
              </a:extLst>
            </p:cNvPr>
            <p:cNvSpPr/>
            <p:nvPr/>
          </p:nvSpPr>
          <p:spPr>
            <a:xfrm>
              <a:off x="377718" y="1100788"/>
              <a:ext cx="3485812" cy="942330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17;p15">
              <a:extLst>
                <a:ext uri="{FF2B5EF4-FFF2-40B4-BE49-F238E27FC236}">
                  <a16:creationId xmlns:a16="http://schemas.microsoft.com/office/drawing/2014/main" id="{8965CA61-0CDF-01DC-EDFE-D5384EF45DEC}"/>
                </a:ext>
              </a:extLst>
            </p:cNvPr>
            <p:cNvSpPr/>
            <p:nvPr/>
          </p:nvSpPr>
          <p:spPr>
            <a:xfrm>
              <a:off x="3225406" y="1128445"/>
              <a:ext cx="637081" cy="895404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9;p15">
              <a:extLst>
                <a:ext uri="{FF2B5EF4-FFF2-40B4-BE49-F238E27FC236}">
                  <a16:creationId xmlns:a16="http://schemas.microsoft.com/office/drawing/2014/main" id="{80D36DE4-864B-EFA0-8AAD-7EC3812D8C00}"/>
                </a:ext>
              </a:extLst>
            </p:cNvPr>
            <p:cNvSpPr txBox="1"/>
            <p:nvPr/>
          </p:nvSpPr>
          <p:spPr>
            <a:xfrm>
              <a:off x="687836" y="1272860"/>
              <a:ext cx="3422133" cy="429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IN" sz="1300" dirty="0"/>
                <a:t>Voice Command Recognition with Copilot</a:t>
              </a:r>
            </a:p>
          </p:txBody>
        </p:sp>
      </p:grpSp>
      <p:sp>
        <p:nvSpPr>
          <p:cNvPr id="36" name="Google Shape;323;p15">
            <a:extLst>
              <a:ext uri="{FF2B5EF4-FFF2-40B4-BE49-F238E27FC236}">
                <a16:creationId xmlns:a16="http://schemas.microsoft.com/office/drawing/2014/main" id="{450811A2-721C-9B84-B563-24A268BDBDF5}"/>
              </a:ext>
            </a:extLst>
          </p:cNvPr>
          <p:cNvSpPr/>
          <p:nvPr/>
        </p:nvSpPr>
        <p:spPr>
          <a:xfrm>
            <a:off x="2975631" y="2012287"/>
            <a:ext cx="631946" cy="631946"/>
          </a:xfrm>
          <a:custGeom>
            <a:avLst/>
            <a:gdLst/>
            <a:ahLst/>
            <a:cxnLst/>
            <a:rect l="l" t="t" r="r" b="b"/>
            <a:pathLst>
              <a:path w="19446" h="19446" extrusionOk="0">
                <a:moveTo>
                  <a:pt x="9723" y="1"/>
                </a:moveTo>
                <a:cubicBezTo>
                  <a:pt x="4371" y="1"/>
                  <a:pt x="1" y="4371"/>
                  <a:pt x="1" y="9723"/>
                </a:cubicBezTo>
                <a:cubicBezTo>
                  <a:pt x="1" y="15075"/>
                  <a:pt x="4371" y="19445"/>
                  <a:pt x="9723" y="19445"/>
                </a:cubicBezTo>
                <a:cubicBezTo>
                  <a:pt x="15075" y="19445"/>
                  <a:pt x="19446" y="15075"/>
                  <a:pt x="19446" y="9723"/>
                </a:cubicBezTo>
                <a:cubicBezTo>
                  <a:pt x="19446" y="4371"/>
                  <a:pt x="15075" y="1"/>
                  <a:pt x="972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50F748-0BB0-883F-010F-B316FCB6BC06}"/>
              </a:ext>
            </a:extLst>
          </p:cNvPr>
          <p:cNvSpPr txBox="1"/>
          <p:nvPr/>
        </p:nvSpPr>
        <p:spPr>
          <a:xfrm>
            <a:off x="128764" y="2938189"/>
            <a:ext cx="19913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chemeClr val="tx1"/>
                </a:solidFill>
              </a:rPr>
              <a:t>Use cameras to detect and count containers</a:t>
            </a:r>
          </a:p>
          <a:p>
            <a:endParaRPr lang="en-IN" sz="11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chemeClr val="tx1"/>
                </a:solidFill>
              </a:rPr>
              <a:t>Auto-verify container type, quantity, and condition</a:t>
            </a:r>
          </a:p>
          <a:p>
            <a:endParaRPr lang="en-IN" sz="11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chemeClr val="tx1"/>
                </a:solidFill>
              </a:rPr>
              <a:t>High potential for full process automation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BCDF9E1-E092-4A07-FB96-065156BFAF2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biLevel thresh="5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88384" y="2102307"/>
            <a:ext cx="431387" cy="431387"/>
          </a:xfrm>
          <a:prstGeom prst="rect">
            <a:avLst/>
          </a:prstGeom>
          <a:effectLst/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0C8639E-941D-463B-21E2-E38E3168D8A3}"/>
              </a:ext>
            </a:extLst>
          </p:cNvPr>
          <p:cNvSpPr txBox="1"/>
          <p:nvPr/>
        </p:nvSpPr>
        <p:spPr>
          <a:xfrm>
            <a:off x="2316373" y="2865341"/>
            <a:ext cx="199132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dirty="0"/>
              <a:t>Leverage Microsoft Copilot to input container data using voice commands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dirty="0"/>
              <a:t>AI transcribes spoken container ID and quantity directly into the app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dirty="0"/>
              <a:t>Enables fast, hands-free data entry</a:t>
            </a:r>
          </a:p>
        </p:txBody>
      </p:sp>
    </p:spTree>
    <p:extLst>
      <p:ext uri="{BB962C8B-B14F-4D97-AF65-F5344CB8AC3E}">
        <p14:creationId xmlns:p14="http://schemas.microsoft.com/office/powerpoint/2010/main" val="3823123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1160785" y="1788468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719"/>
              </a:lnSpc>
            </a:pPr>
            <a:r>
              <a:rPr lang="en-US" sz="1375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SharePoint</a:t>
            </a:r>
            <a:endParaRPr lang="en-US" sz="1375" dirty="0"/>
          </a:p>
        </p:txBody>
      </p:sp>
      <p:sp>
        <p:nvSpPr>
          <p:cNvPr id="4" name="Text 2"/>
          <p:cNvSpPr/>
          <p:nvPr/>
        </p:nvSpPr>
        <p:spPr>
          <a:xfrm>
            <a:off x="496119" y="2094980"/>
            <a:ext cx="2436689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781"/>
              </a:lnSpc>
            </a:pPr>
            <a:r>
              <a:rPr lang="en-US" sz="109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Document management and storage foundation</a:t>
            </a:r>
            <a:endParaRPr lang="en-US" sz="109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409" y="1508448"/>
            <a:ext cx="2853109" cy="2853109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707" y="1985367"/>
            <a:ext cx="212080" cy="2651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11119" y="1788468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Power Apps</a:t>
            </a:r>
            <a:endParaRPr lang="en-US" sz="1375" dirty="0"/>
          </a:p>
        </p:txBody>
      </p:sp>
      <p:sp>
        <p:nvSpPr>
          <p:cNvPr id="8" name="Text 4"/>
          <p:cNvSpPr/>
          <p:nvPr/>
        </p:nvSpPr>
        <p:spPr>
          <a:xfrm>
            <a:off x="6211119" y="2094980"/>
            <a:ext cx="2436763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Custom business applications without code</a:t>
            </a:r>
            <a:endParaRPr lang="en-US" sz="1094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5409" y="1508448"/>
            <a:ext cx="2853109" cy="2853109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2878" y="2228180"/>
            <a:ext cx="212080" cy="2651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11119" y="3321323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Dataverse</a:t>
            </a:r>
            <a:endParaRPr lang="en-US" sz="1375" dirty="0"/>
          </a:p>
        </p:txBody>
      </p:sp>
      <p:sp>
        <p:nvSpPr>
          <p:cNvPr id="12" name="Text 6"/>
          <p:cNvSpPr/>
          <p:nvPr/>
        </p:nvSpPr>
        <p:spPr>
          <a:xfrm>
            <a:off x="6211119" y="3627835"/>
            <a:ext cx="2436763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Secure data storage for business applications</a:t>
            </a:r>
            <a:endParaRPr lang="en-US" sz="1094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5409" y="1508448"/>
            <a:ext cx="2853109" cy="285310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0064" y="3619351"/>
            <a:ext cx="212080" cy="26513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160785" y="3321323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719"/>
              </a:lnSpc>
            </a:pPr>
            <a:r>
              <a:rPr lang="en-US" sz="1375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Power Automate</a:t>
            </a:r>
            <a:endParaRPr lang="en-US" sz="1375" dirty="0"/>
          </a:p>
        </p:txBody>
      </p:sp>
      <p:sp>
        <p:nvSpPr>
          <p:cNvPr id="16" name="Text 8"/>
          <p:cNvSpPr/>
          <p:nvPr/>
        </p:nvSpPr>
        <p:spPr>
          <a:xfrm>
            <a:off x="496119" y="3627835"/>
            <a:ext cx="2436689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781"/>
              </a:lnSpc>
            </a:pPr>
            <a:r>
              <a:rPr lang="en-US" sz="109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Workflow automation between services</a:t>
            </a:r>
            <a:endParaRPr lang="en-US" sz="1094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5409" y="1508448"/>
            <a:ext cx="2853109" cy="2853109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8894" y="3376538"/>
            <a:ext cx="212080" cy="26513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E2D85F4-3E72-D15F-39C7-5C4DB45F023B}"/>
              </a:ext>
            </a:extLst>
          </p:cNvPr>
          <p:cNvSpPr/>
          <p:nvPr/>
        </p:nvSpPr>
        <p:spPr>
          <a:xfrm>
            <a:off x="7983141" y="4865511"/>
            <a:ext cx="1160859" cy="277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76;p14">
            <a:extLst>
              <a:ext uri="{FF2B5EF4-FFF2-40B4-BE49-F238E27FC236}">
                <a16:creationId xmlns:a16="http://schemas.microsoft.com/office/drawing/2014/main" id="{1E8B5C61-C849-17CF-7328-5E820DE0590C}"/>
              </a:ext>
            </a:extLst>
          </p:cNvPr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latin typeface="Fira Sans" panose="020B0503050000020004" pitchFamily="34" charset="0"/>
              </a:rPr>
              <a:t>Solution Architecture </a:t>
            </a:r>
            <a:endParaRPr sz="2800" b="1" dirty="0"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372</Words>
  <Application>Microsoft Office PowerPoint</Application>
  <PresentationFormat>On-screen Show (16:9)</PresentationFormat>
  <Paragraphs>91</Paragraphs>
  <Slides>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Fira Sans</vt:lpstr>
      <vt:lpstr>Crimson Pro Semi Bold</vt:lpstr>
      <vt:lpstr>Arial</vt:lpstr>
      <vt:lpstr>Roboto</vt:lpstr>
      <vt:lpstr>Fira Sans Medium</vt:lpstr>
      <vt:lpstr>Heebo</vt:lpstr>
      <vt:lpstr>Technology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Jeel Langalia</cp:lastModifiedBy>
  <cp:revision>13</cp:revision>
  <dcterms:modified xsi:type="dcterms:W3CDTF">2025-05-09T14:59:48Z</dcterms:modified>
</cp:coreProperties>
</file>